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8"/>
  </p:notesMasterIdLst>
  <p:handoutMasterIdLst>
    <p:handoutMasterId r:id="rId29"/>
  </p:handoutMasterIdLst>
  <p:sldIdLst>
    <p:sldId id="256" r:id="rId5"/>
    <p:sldId id="323" r:id="rId6"/>
    <p:sldId id="259" r:id="rId7"/>
    <p:sldId id="304" r:id="rId8"/>
    <p:sldId id="309" r:id="rId9"/>
    <p:sldId id="310" r:id="rId10"/>
    <p:sldId id="312" r:id="rId11"/>
    <p:sldId id="313" r:id="rId12"/>
    <p:sldId id="314" r:id="rId13"/>
    <p:sldId id="311" r:id="rId14"/>
    <p:sldId id="317" r:id="rId15"/>
    <p:sldId id="318" r:id="rId16"/>
    <p:sldId id="319" r:id="rId17"/>
    <p:sldId id="320" r:id="rId18"/>
    <p:sldId id="315" r:id="rId19"/>
    <p:sldId id="288" r:id="rId20"/>
    <p:sldId id="305" r:id="rId21"/>
    <p:sldId id="306" r:id="rId22"/>
    <p:sldId id="307" r:id="rId23"/>
    <p:sldId id="308" r:id="rId24"/>
    <p:sldId id="316" r:id="rId25"/>
    <p:sldId id="322" r:id="rId26"/>
    <p:sldId id="321"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50" autoAdjust="0"/>
    <p:restoredTop sz="94626" autoAdjust="0"/>
  </p:normalViewPr>
  <p:slideViewPr>
    <p:cSldViewPr snapToGrid="0">
      <p:cViewPr varScale="1">
        <p:scale>
          <a:sx n="97" d="100"/>
          <a:sy n="97" d="100"/>
        </p:scale>
        <p:origin x="224" y="704"/>
      </p:cViewPr>
      <p:guideLst>
        <p:guide orient="horz" pos="2160"/>
        <p:guide pos="3840"/>
      </p:guideLst>
    </p:cSldViewPr>
  </p:slideViewPr>
  <p:outlineViewPr>
    <p:cViewPr>
      <p:scale>
        <a:sx n="33" d="100"/>
        <a:sy n="33" d="100"/>
      </p:scale>
      <p:origin x="0" y="-586"/>
    </p:cViewPr>
  </p:outlineViewPr>
  <p:notesTextViewPr>
    <p:cViewPr>
      <p:scale>
        <a:sx n="1" d="1"/>
        <a:sy n="1" d="1"/>
      </p:scale>
      <p:origin x="0" y="0"/>
    </p:cViewPr>
  </p:notesTextViewPr>
  <p:sorterViewPr>
    <p:cViewPr>
      <p:scale>
        <a:sx n="100" d="100"/>
        <a:sy n="100" d="100"/>
      </p:scale>
      <p:origin x="0" y="-485"/>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2/24/23</a:t>
            </a:fld>
            <a:endParaRPr lang="en-US"/>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jpe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2/24/23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4EE6E-C0DF-4EB1-8875-16F6BF599544}" type="slidenum">
              <a:rPr lang="en-US" smtClean="0"/>
              <a:t>3</a:t>
            </a:fld>
            <a:endParaRPr lang="en-US"/>
          </a:p>
        </p:txBody>
      </p:sp>
    </p:spTree>
    <p:extLst>
      <p:ext uri="{BB962C8B-B14F-4D97-AF65-F5344CB8AC3E}">
        <p14:creationId xmlns:p14="http://schemas.microsoft.com/office/powerpoint/2010/main" val="965728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7</a:t>
            </a:fld>
            <a:endParaRPr lang="en-US"/>
          </a:p>
        </p:txBody>
      </p:sp>
    </p:spTree>
    <p:extLst>
      <p:ext uri="{BB962C8B-B14F-4D97-AF65-F5344CB8AC3E}">
        <p14:creationId xmlns:p14="http://schemas.microsoft.com/office/powerpoint/2010/main" val="294474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15</a:t>
            </a:fld>
            <a:endParaRPr lang="en-US"/>
          </a:p>
        </p:txBody>
      </p:sp>
    </p:spTree>
    <p:extLst>
      <p:ext uri="{BB962C8B-B14F-4D97-AF65-F5344CB8AC3E}">
        <p14:creationId xmlns:p14="http://schemas.microsoft.com/office/powerpoint/2010/main" val="2815062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961EFD6-34B6-4621-AFFD-CC7DD286577B}" type="slidenum">
              <a:rPr lang="en-US" smtClean="0"/>
              <a:t>16</a:t>
            </a:fld>
            <a:endParaRPr lang="en-US"/>
          </a:p>
        </p:txBody>
      </p:sp>
    </p:spTree>
    <p:extLst>
      <p:ext uri="{BB962C8B-B14F-4D97-AF65-F5344CB8AC3E}">
        <p14:creationId xmlns:p14="http://schemas.microsoft.com/office/powerpoint/2010/main" val="2405358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439D4E6-49E3-4273-9EDF-AD58558B9F7E}"/>
              </a:ext>
            </a:extLst>
          </p:cNvPr>
          <p:cNvSpPr>
            <a:spLocks noGrp="1"/>
          </p:cNvSpPr>
          <p:nvPr>
            <p:ph type="ctrTitle"/>
          </p:nvPr>
        </p:nvSpPr>
        <p:spPr>
          <a:xfrm>
            <a:off x="685800" y="908651"/>
            <a:ext cx="3620882" cy="3640345"/>
          </a:xfrm>
          <a:prstGeom prst="rect">
            <a:avLst/>
          </a:prstGeom>
        </p:spPr>
        <p:txBody>
          <a:bodyPr anchor="t">
            <a:normAutofit/>
          </a:bodyPr>
          <a:lstStyle>
            <a:lvl1pPr>
              <a:defRPr>
                <a:solidFill>
                  <a:schemeClr val="bg1"/>
                </a:solidFill>
              </a:defRPr>
            </a:lvl1pPr>
          </a:lstStyle>
          <a:p>
            <a:r>
              <a:rPr lang="en-US" sz="4000">
                <a:solidFill>
                  <a:schemeClr val="bg1"/>
                </a:solidFill>
              </a:rPr>
              <a:t>Click to edit Master title style</a:t>
            </a:r>
            <a:endParaRPr lang="en-US" sz="4000" dirty="0">
              <a:solidFill>
                <a:schemeClr val="bg1"/>
              </a:solidFill>
            </a:endParaRPr>
          </a:p>
        </p:txBody>
      </p:sp>
      <p:sp>
        <p:nvSpPr>
          <p:cNvPr id="10" name="Subtitle 2">
            <a:extLst>
              <a:ext uri="{FF2B5EF4-FFF2-40B4-BE49-F238E27FC236}">
                <a16:creationId xmlns:a16="http://schemas.microsoft.com/office/drawing/2014/main" id="{FE9D8936-4795-43B2-9C32-4BE93A672131}"/>
              </a:ext>
            </a:extLst>
          </p:cNvPr>
          <p:cNvSpPr>
            <a:spLocks noGrp="1"/>
          </p:cNvSpPr>
          <p:nvPr>
            <p:ph type="subTitle" idx="1" hasCustomPrompt="1"/>
          </p:nvPr>
        </p:nvSpPr>
        <p:spPr>
          <a:xfrm>
            <a:off x="705934" y="5220450"/>
            <a:ext cx="3380437" cy="570748"/>
          </a:xfrm>
          <a:prstGeom prst="rect">
            <a:avLst/>
          </a:prstGeom>
        </p:spPr>
        <p:txBody>
          <a:bodyPr anchor="b">
            <a:normAutofit/>
          </a:bodyPr>
          <a:lstStyle>
            <a:lvl1pPr marL="0" indent="0">
              <a:buNone/>
              <a:defRPr sz="1800">
                <a:solidFill>
                  <a:schemeClr val="bg1"/>
                </a:solidFill>
              </a:defRPr>
            </a:lvl1pPr>
          </a:lstStyle>
          <a:p>
            <a:r>
              <a:rPr lang="en-US" sz="1800" dirty="0">
                <a:solidFill>
                  <a:schemeClr val="bg1"/>
                </a:solidFill>
              </a:rPr>
              <a:t>Insert subtitle here</a:t>
            </a:r>
          </a:p>
        </p:txBody>
      </p:sp>
      <p:sp>
        <p:nvSpPr>
          <p:cNvPr id="18" name="Picture Placeholder 16">
            <a:extLst>
              <a:ext uri="{FF2B5EF4-FFF2-40B4-BE49-F238E27FC236}">
                <a16:creationId xmlns:a16="http://schemas.microsoft.com/office/drawing/2014/main" id="{6C8B8511-EE4E-4935-ABB8-E8C2FCB1C46F}"/>
              </a:ext>
            </a:extLst>
          </p:cNvPr>
          <p:cNvSpPr>
            <a:spLocks noGrp="1"/>
          </p:cNvSpPr>
          <p:nvPr>
            <p:ph type="pic" sz="quarter" idx="13" hasCustomPrompt="1"/>
          </p:nvPr>
        </p:nvSpPr>
        <p:spPr>
          <a:xfrm>
            <a:off x="4876158" y="0"/>
            <a:ext cx="7315841" cy="6858000"/>
          </a:xfrm>
          <a:prstGeom prst="rect">
            <a:avLst/>
          </a:prstGeom>
        </p:spPr>
        <p:txBody>
          <a:bodyPr anchor="t"/>
          <a:lstStyle>
            <a:lvl1pPr marL="0" indent="0" algn="ctr">
              <a:buNone/>
              <a:defRPr>
                <a:solidFill>
                  <a:schemeClr val="bg1"/>
                </a:solidFill>
              </a:defRPr>
            </a:lvl1pPr>
          </a:lstStyle>
          <a:p>
            <a:r>
              <a:rPr lang="en-US" dirty="0"/>
              <a:t>Insert photo here</a:t>
            </a:r>
          </a:p>
        </p:txBody>
      </p:sp>
      <p:cxnSp>
        <p:nvCxnSpPr>
          <p:cNvPr id="11" name="Straight Connector 10">
            <a:extLst>
              <a:ext uri="{FF2B5EF4-FFF2-40B4-BE49-F238E27FC236}">
                <a16:creationId xmlns:a16="http://schemas.microsoft.com/office/drawing/2014/main" id="{8239FAB6-0B6C-402C-A107-EFFF82281DAE}"/>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6">
            <a:extLst>
              <a:ext uri="{FF2B5EF4-FFF2-40B4-BE49-F238E27FC236}">
                <a16:creationId xmlns:a16="http://schemas.microsoft.com/office/drawing/2014/main" id="{DBE487E6-4032-4195-9823-685A39371B0C}"/>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defRPr>
            </a:lvl1pPr>
          </a:lstStyle>
          <a:p>
            <a:r>
              <a:rPr lang="en-US"/>
              <a:t>PRESENTATION TITLE</a:t>
            </a:r>
          </a:p>
        </p:txBody>
      </p:sp>
      <p:sp>
        <p:nvSpPr>
          <p:cNvPr id="14" name="Date Placeholder 5">
            <a:extLst>
              <a:ext uri="{FF2B5EF4-FFF2-40B4-BE49-F238E27FC236}">
                <a16:creationId xmlns:a16="http://schemas.microsoft.com/office/drawing/2014/main" id="{C71E06DF-BA1B-43E6-A74C-85231D2EC37E}"/>
              </a:ext>
            </a:extLst>
          </p:cNvPr>
          <p:cNvSpPr>
            <a:spLocks noGrp="1"/>
          </p:cNvSpPr>
          <p:nvPr>
            <p:ph type="dt" sz="half" idx="10"/>
          </p:nvPr>
        </p:nvSpPr>
        <p:spPr>
          <a:xfrm>
            <a:off x="8369448" y="6356350"/>
            <a:ext cx="2592594" cy="365125"/>
          </a:xfrm>
          <a:prstGeom prst="rect">
            <a:avLst/>
          </a:prstGeom>
        </p:spPr>
        <p:txBody>
          <a:bodyPr/>
          <a:lstStyle/>
          <a:p>
            <a:r>
              <a:rPr lang="en-US">
                <a:solidFill>
                  <a:srgbClr val="FFFFFF"/>
                </a:solidFill>
                <a:effectLst>
                  <a:outerShdw blurRad="38100" dist="38100" dir="2700000" algn="tl">
                    <a:srgbClr val="000000">
                      <a:alpha val="43137"/>
                    </a:srgbClr>
                  </a:outerShdw>
                </a:effectLst>
              </a:rPr>
              <a:t>2/11/20XX</a:t>
            </a:r>
            <a:endParaRPr lang="en-US" dirty="0">
              <a:solidFill>
                <a:srgbClr val="FFFFFF"/>
              </a:solidFill>
              <a:effectLst>
                <a:outerShdw blurRad="38100" dist="38100" dir="2700000" algn="tl">
                  <a:srgbClr val="000000">
                    <a:alpha val="43137"/>
                  </a:srgbClr>
                </a:outerShdw>
              </a:effectLst>
            </a:endParaRPr>
          </a:p>
        </p:txBody>
      </p:sp>
      <p:sp>
        <p:nvSpPr>
          <p:cNvPr id="15" name="Slide Number Placeholder 7">
            <a:extLst>
              <a:ext uri="{FF2B5EF4-FFF2-40B4-BE49-F238E27FC236}">
                <a16:creationId xmlns:a16="http://schemas.microsoft.com/office/drawing/2014/main" id="{0BD36B16-3F07-4955-8D4D-BC0FD17C1CE4}"/>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solidFill>
                  <a:srgbClr val="FFFFFF"/>
                </a:solidFill>
                <a:effectLst>
                  <a:outerShdw blurRad="38100" dist="38100" dir="2700000" algn="tl">
                    <a:srgbClr val="000000">
                      <a:alpha val="43137"/>
                    </a:srgbClr>
                  </a:outerShdw>
                </a:effectLst>
              </a:rPr>
              <a:t>‹#›</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4273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66F075D-9008-4BD3-A772-7AF7AD667D5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4C185B95-5C0F-400E-B7DF-8FF843290737}"/>
              </a:ext>
            </a:extLst>
          </p:cNvPr>
          <p:cNvSpPr>
            <a:spLocks noGrp="1"/>
          </p:cNvSpPr>
          <p:nvPr>
            <p:ph type="body" sz="quarter" idx="15" hasCustomPrompt="1"/>
          </p:nvPr>
        </p:nvSpPr>
        <p:spPr>
          <a:xfrm>
            <a:off x="800100"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1" name="Content Placeholder 10">
            <a:extLst>
              <a:ext uri="{FF2B5EF4-FFF2-40B4-BE49-F238E27FC236}">
                <a16:creationId xmlns:a16="http://schemas.microsoft.com/office/drawing/2014/main" id="{BC725AFD-5A48-451D-B91D-9E63953F8E8B}"/>
              </a:ext>
            </a:extLst>
          </p:cNvPr>
          <p:cNvSpPr>
            <a:spLocks noGrp="1"/>
          </p:cNvSpPr>
          <p:nvPr>
            <p:ph idx="1" hasCustomPrompt="1"/>
          </p:nvPr>
        </p:nvSpPr>
        <p:spPr>
          <a:xfrm>
            <a:off x="800099" y="2551176"/>
            <a:ext cx="5094673" cy="3273552"/>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6ACDC650-288E-4CF5-8546-9F2D5CEC8868}"/>
              </a:ext>
            </a:extLst>
          </p:cNvPr>
          <p:cNvSpPr>
            <a:spLocks noGrp="1"/>
          </p:cNvSpPr>
          <p:nvPr>
            <p:ph type="body" sz="quarter" idx="16" hasCustomPrompt="1"/>
          </p:nvPr>
        </p:nvSpPr>
        <p:spPr>
          <a:xfrm>
            <a:off x="6297611"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7" name="Content Placeholder 10">
            <a:extLst>
              <a:ext uri="{FF2B5EF4-FFF2-40B4-BE49-F238E27FC236}">
                <a16:creationId xmlns:a16="http://schemas.microsoft.com/office/drawing/2014/main" id="{956E1F7E-0B80-40DB-8F21-F06D9DD56264}"/>
              </a:ext>
            </a:extLst>
          </p:cNvPr>
          <p:cNvSpPr>
            <a:spLocks noGrp="1"/>
          </p:cNvSpPr>
          <p:nvPr>
            <p:ph idx="13" hasCustomPrompt="1"/>
          </p:nvPr>
        </p:nvSpPr>
        <p:spPr>
          <a:xfrm>
            <a:off x="6297226" y="2551176"/>
            <a:ext cx="5094673" cy="3273552"/>
          </a:xfrm>
          <a:prstGeom prst="rect">
            <a:avLst/>
          </a:prstGeom>
        </p:spPr>
        <p:txBody>
          <a:bodyPr>
            <a:normAutofit/>
          </a:bodyPr>
          <a:lstStyle>
            <a:lvl1pPr>
              <a:lnSpc>
                <a:spcPct val="100000"/>
              </a:lnSpc>
              <a:defRPr sz="1800"/>
            </a:lvl1pPr>
          </a:lstStyle>
          <a:p>
            <a:r>
              <a:rPr lang="en-US" dirty="0"/>
              <a:t>Insert text here</a:t>
            </a:r>
          </a:p>
        </p:txBody>
      </p:sp>
      <p:cxnSp>
        <p:nvCxnSpPr>
          <p:cNvPr id="12" name="Straight Connector 11">
            <a:extLst>
              <a:ext uri="{FF2B5EF4-FFF2-40B4-BE49-F238E27FC236}">
                <a16:creationId xmlns:a16="http://schemas.microsoft.com/office/drawing/2014/main" id="{D91B92C0-6B36-412A-9A49-16AB59FFBEE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7">
            <a:extLst>
              <a:ext uri="{FF2B5EF4-FFF2-40B4-BE49-F238E27FC236}">
                <a16:creationId xmlns:a16="http://schemas.microsoft.com/office/drawing/2014/main" id="{B4EFB36A-E4FD-4966-A091-9BDAF29916F8}"/>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4" name="Date Placeholder 6">
            <a:extLst>
              <a:ext uri="{FF2B5EF4-FFF2-40B4-BE49-F238E27FC236}">
                <a16:creationId xmlns:a16="http://schemas.microsoft.com/office/drawing/2014/main" id="{9B52EA1F-D8D0-4F42-B00A-F0E943F82E57}"/>
              </a:ext>
            </a:extLst>
          </p:cNvPr>
          <p:cNvSpPr>
            <a:spLocks noGrp="1"/>
          </p:cNvSpPr>
          <p:nvPr>
            <p:ph type="dt" sz="half" idx="10"/>
          </p:nvPr>
        </p:nvSpPr>
        <p:spPr>
          <a:xfrm>
            <a:off x="8369448" y="6356350"/>
            <a:ext cx="2592594" cy="365125"/>
          </a:xfrm>
        </p:spPr>
        <p:txBody>
          <a:bodyPr/>
          <a:lstStyle/>
          <a:p>
            <a:r>
              <a:rPr lang="en-US"/>
              <a:t>2/11/20XX</a:t>
            </a:r>
          </a:p>
        </p:txBody>
      </p:sp>
      <p:sp>
        <p:nvSpPr>
          <p:cNvPr id="15" name="Slide Number Placeholder 8">
            <a:extLst>
              <a:ext uri="{FF2B5EF4-FFF2-40B4-BE49-F238E27FC236}">
                <a16:creationId xmlns:a16="http://schemas.microsoft.com/office/drawing/2014/main" id="{498A6230-35B8-4147-9494-90708BFC3330}"/>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10193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CC332FB-CD3F-4398-958A-CBE45129A19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9">
            <a:extLst>
              <a:ext uri="{FF2B5EF4-FFF2-40B4-BE49-F238E27FC236}">
                <a16:creationId xmlns:a16="http://schemas.microsoft.com/office/drawing/2014/main" id="{E566CA14-5018-43EE-BB8F-E12209B2C3BD}"/>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1A76201F-C7C2-400C-BE9B-F185A832CC24}"/>
              </a:ext>
            </a:extLst>
          </p:cNvPr>
          <p:cNvSpPr>
            <a:spLocks noGrp="1"/>
          </p:cNvSpPr>
          <p:nvPr>
            <p:ph type="body" sz="quarter" idx="15" hasCustomPrompt="1"/>
          </p:nvPr>
        </p:nvSpPr>
        <p:spPr>
          <a:xfrm>
            <a:off x="80009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9" name="Content Placeholder 10">
            <a:extLst>
              <a:ext uri="{FF2B5EF4-FFF2-40B4-BE49-F238E27FC236}">
                <a16:creationId xmlns:a16="http://schemas.microsoft.com/office/drawing/2014/main" id="{A742F7E8-0787-4D2C-B53F-B62C309ED6D6}"/>
              </a:ext>
            </a:extLst>
          </p:cNvPr>
          <p:cNvSpPr>
            <a:spLocks noGrp="1"/>
          </p:cNvSpPr>
          <p:nvPr>
            <p:ph idx="1" hasCustomPrompt="1"/>
          </p:nvPr>
        </p:nvSpPr>
        <p:spPr>
          <a:xfrm>
            <a:off x="80009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7" name="Text Placeholder 2">
            <a:extLst>
              <a:ext uri="{FF2B5EF4-FFF2-40B4-BE49-F238E27FC236}">
                <a16:creationId xmlns:a16="http://schemas.microsoft.com/office/drawing/2014/main" id="{ED178B9A-B987-49A0-B73F-70B855C42403}"/>
              </a:ext>
            </a:extLst>
          </p:cNvPr>
          <p:cNvSpPr>
            <a:spLocks noGrp="1"/>
          </p:cNvSpPr>
          <p:nvPr>
            <p:ph type="body" sz="quarter" idx="16" hasCustomPrompt="1"/>
          </p:nvPr>
        </p:nvSpPr>
        <p:spPr>
          <a:xfrm>
            <a:off x="440091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5" name="Content Placeholder 10">
            <a:extLst>
              <a:ext uri="{FF2B5EF4-FFF2-40B4-BE49-F238E27FC236}">
                <a16:creationId xmlns:a16="http://schemas.microsoft.com/office/drawing/2014/main" id="{407D5990-6E05-4ECC-B930-EA5CF0774CFB}"/>
              </a:ext>
            </a:extLst>
          </p:cNvPr>
          <p:cNvSpPr>
            <a:spLocks noGrp="1"/>
          </p:cNvSpPr>
          <p:nvPr>
            <p:ph idx="13" hasCustomPrompt="1"/>
          </p:nvPr>
        </p:nvSpPr>
        <p:spPr>
          <a:xfrm>
            <a:off x="440091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C6A58550-98E5-4548-82F6-EE971733A79D}"/>
              </a:ext>
            </a:extLst>
          </p:cNvPr>
          <p:cNvSpPr>
            <a:spLocks noGrp="1"/>
          </p:cNvSpPr>
          <p:nvPr>
            <p:ph type="body" sz="quarter" idx="17" hasCustomPrompt="1"/>
          </p:nvPr>
        </p:nvSpPr>
        <p:spPr>
          <a:xfrm>
            <a:off x="800173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6" name="Content Placeholder 10">
            <a:extLst>
              <a:ext uri="{FF2B5EF4-FFF2-40B4-BE49-F238E27FC236}">
                <a16:creationId xmlns:a16="http://schemas.microsoft.com/office/drawing/2014/main" id="{6B90AFA0-EDA3-4F21-A480-F56AA1D0BEB6}"/>
              </a:ext>
            </a:extLst>
          </p:cNvPr>
          <p:cNvSpPr>
            <a:spLocks noGrp="1"/>
          </p:cNvSpPr>
          <p:nvPr>
            <p:ph idx="14" hasCustomPrompt="1"/>
          </p:nvPr>
        </p:nvSpPr>
        <p:spPr>
          <a:xfrm>
            <a:off x="8001739" y="2552345"/>
            <a:ext cx="3390161" cy="3272810"/>
          </a:xfrm>
          <a:prstGeom prst="rect">
            <a:avLst/>
          </a:prstGeom>
        </p:spPr>
        <p:txBody>
          <a:bodyPr>
            <a:normAutofit/>
          </a:bodyPr>
          <a:lstStyle>
            <a:lvl1pPr>
              <a:lnSpc>
                <a:spcPct val="100000"/>
              </a:lnSpc>
              <a:defRPr sz="1800"/>
            </a:lvl1pPr>
          </a:lstStyle>
          <a:p>
            <a:r>
              <a:rPr lang="en-US" dirty="0"/>
              <a:t>Insert text here</a:t>
            </a:r>
          </a:p>
        </p:txBody>
      </p:sp>
      <p:cxnSp>
        <p:nvCxnSpPr>
          <p:cNvPr id="10" name="Straight Connector 9">
            <a:extLst>
              <a:ext uri="{FF2B5EF4-FFF2-40B4-BE49-F238E27FC236}">
                <a16:creationId xmlns:a16="http://schemas.microsoft.com/office/drawing/2014/main" id="{9346E7C8-F905-4B13-8FD6-185A0418404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Footer Placeholder 7">
            <a:extLst>
              <a:ext uri="{FF2B5EF4-FFF2-40B4-BE49-F238E27FC236}">
                <a16:creationId xmlns:a16="http://schemas.microsoft.com/office/drawing/2014/main" id="{A0E3EE3A-87F3-4F60-90D8-938E4BBC2B4D}"/>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2" name="Date Placeholder 6">
            <a:extLst>
              <a:ext uri="{FF2B5EF4-FFF2-40B4-BE49-F238E27FC236}">
                <a16:creationId xmlns:a16="http://schemas.microsoft.com/office/drawing/2014/main" id="{F1449B0C-8214-4186-9666-E63CCA09094E}"/>
              </a:ext>
            </a:extLst>
          </p:cNvPr>
          <p:cNvSpPr>
            <a:spLocks noGrp="1"/>
          </p:cNvSpPr>
          <p:nvPr>
            <p:ph type="dt" sz="half" idx="10"/>
          </p:nvPr>
        </p:nvSpPr>
        <p:spPr>
          <a:xfrm>
            <a:off x="8369448" y="6356350"/>
            <a:ext cx="2592594" cy="365125"/>
          </a:xfrm>
        </p:spPr>
        <p:txBody>
          <a:bodyPr/>
          <a:lstStyle/>
          <a:p>
            <a:r>
              <a:rPr lang="en-US"/>
              <a:t>2/11/20XX</a:t>
            </a:r>
          </a:p>
        </p:txBody>
      </p:sp>
      <p:sp>
        <p:nvSpPr>
          <p:cNvPr id="13" name="Slide Number Placeholder 8">
            <a:extLst>
              <a:ext uri="{FF2B5EF4-FFF2-40B4-BE49-F238E27FC236}">
                <a16:creationId xmlns:a16="http://schemas.microsoft.com/office/drawing/2014/main" id="{F5DDBFC0-CC80-4B03-B5F5-3C57166DCA88}"/>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2986452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01BF5DB-2BF3-4196-B1CF-82B7CDCC02DC}"/>
              </a:ext>
              <a:ext uri="{C183D7F6-B498-43B3-948B-1728B52AA6E4}">
                <adec:decorative xmlns:adec="http://schemas.microsoft.com/office/drawing/2017/decorative" val="1"/>
              </a:ext>
            </a:extLst>
          </p:cNvPr>
          <p:cNvCxnSpPr>
            <a:cxnSpLocks/>
          </p:cNvCxnSpPr>
          <p:nvPr userDrawn="1"/>
        </p:nvCxnSpPr>
        <p:spPr>
          <a:xfrm>
            <a:off x="7987523" y="729692"/>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itle 12">
            <a:extLst>
              <a:ext uri="{FF2B5EF4-FFF2-40B4-BE49-F238E27FC236}">
                <a16:creationId xmlns:a16="http://schemas.microsoft.com/office/drawing/2014/main" id="{168DC13D-FFC6-4CC5-B9F8-B3B0961093A9}"/>
              </a:ext>
            </a:extLst>
          </p:cNvPr>
          <p:cNvSpPr>
            <a:spLocks noGrp="1"/>
          </p:cNvSpPr>
          <p:nvPr>
            <p:ph type="title"/>
          </p:nvPr>
        </p:nvSpPr>
        <p:spPr>
          <a:xfrm>
            <a:off x="7887511" y="909639"/>
            <a:ext cx="3703856" cy="1290636"/>
          </a:xfrm>
          <a:prstGeom prst="rect">
            <a:avLst/>
          </a:prstGeom>
        </p:spPr>
        <p:txBody>
          <a:bodyPr>
            <a:normAutofit/>
          </a:bodyPr>
          <a:lstStyle/>
          <a:p>
            <a:r>
              <a:rPr lang="en-US"/>
              <a:t>Click to edit Master title style</a:t>
            </a:r>
            <a:endParaRPr lang="en-US" dirty="0"/>
          </a:p>
        </p:txBody>
      </p:sp>
      <p:sp>
        <p:nvSpPr>
          <p:cNvPr id="51" name="Picture Placeholder 37">
            <a:extLst>
              <a:ext uri="{FF2B5EF4-FFF2-40B4-BE49-F238E27FC236}">
                <a16:creationId xmlns:a16="http://schemas.microsoft.com/office/drawing/2014/main" id="{F1AD5C34-DDA9-421B-A3C2-4D014B3D3FBD}"/>
              </a:ext>
            </a:extLst>
          </p:cNvPr>
          <p:cNvSpPr>
            <a:spLocks noGrp="1"/>
          </p:cNvSpPr>
          <p:nvPr>
            <p:ph type="pic" sz="quarter" idx="13" hasCustomPrompt="1"/>
          </p:nvPr>
        </p:nvSpPr>
        <p:spPr>
          <a:xfrm>
            <a:off x="715383" y="723900"/>
            <a:ext cx="3179762" cy="2160588"/>
          </a:xfrm>
          <a:prstGeom prst="rect">
            <a:avLst/>
          </a:prstGeom>
        </p:spPr>
        <p:txBody>
          <a:bodyPr/>
          <a:lstStyle>
            <a:lvl1pPr marL="0" indent="0" algn="ctr">
              <a:buNone/>
              <a:defRPr/>
            </a:lvl1pPr>
          </a:lstStyle>
          <a:p>
            <a:r>
              <a:rPr lang="en-US" dirty="0"/>
              <a:t>Insert photo here</a:t>
            </a:r>
          </a:p>
        </p:txBody>
      </p:sp>
      <p:sp>
        <p:nvSpPr>
          <p:cNvPr id="53" name="Picture Placeholder 43">
            <a:extLst>
              <a:ext uri="{FF2B5EF4-FFF2-40B4-BE49-F238E27FC236}">
                <a16:creationId xmlns:a16="http://schemas.microsoft.com/office/drawing/2014/main" id="{11508423-C6F4-4605-9E6D-1ED73334D0F5}"/>
              </a:ext>
            </a:extLst>
          </p:cNvPr>
          <p:cNvSpPr>
            <a:spLocks noGrp="1"/>
          </p:cNvSpPr>
          <p:nvPr>
            <p:ph type="pic" sz="quarter" idx="15" hasCustomPrompt="1"/>
          </p:nvPr>
        </p:nvSpPr>
        <p:spPr>
          <a:xfrm>
            <a:off x="715383" y="3048000"/>
            <a:ext cx="3178175" cy="3086100"/>
          </a:xfrm>
          <a:prstGeom prst="rect">
            <a:avLst/>
          </a:prstGeom>
        </p:spPr>
        <p:txBody>
          <a:bodyPr/>
          <a:lstStyle>
            <a:lvl1pPr marL="0" indent="0" algn="ctr">
              <a:buNone/>
              <a:defRPr/>
            </a:lvl1pPr>
          </a:lstStyle>
          <a:p>
            <a:r>
              <a:rPr lang="en-US" dirty="0"/>
              <a:t>Insert photo here</a:t>
            </a:r>
          </a:p>
        </p:txBody>
      </p:sp>
      <p:sp>
        <p:nvSpPr>
          <p:cNvPr id="57" name="Picture Placeholder 55">
            <a:extLst>
              <a:ext uri="{FF2B5EF4-FFF2-40B4-BE49-F238E27FC236}">
                <a16:creationId xmlns:a16="http://schemas.microsoft.com/office/drawing/2014/main" id="{1692DD91-8169-4A90-9D17-8A60286225FF}"/>
              </a:ext>
            </a:extLst>
          </p:cNvPr>
          <p:cNvSpPr>
            <a:spLocks noGrp="1"/>
          </p:cNvSpPr>
          <p:nvPr>
            <p:ph type="pic" sz="quarter" idx="17" hasCustomPrompt="1"/>
          </p:nvPr>
        </p:nvSpPr>
        <p:spPr>
          <a:xfrm>
            <a:off x="4040188" y="723900"/>
            <a:ext cx="3371850" cy="3159125"/>
          </a:xfrm>
          <a:prstGeom prst="rect">
            <a:avLst/>
          </a:prstGeom>
        </p:spPr>
        <p:txBody>
          <a:bodyPr/>
          <a:lstStyle>
            <a:lvl1pPr marL="0" indent="0" algn="ctr">
              <a:buNone/>
              <a:defRPr/>
            </a:lvl1pPr>
          </a:lstStyle>
          <a:p>
            <a:r>
              <a:rPr lang="en-US" dirty="0"/>
              <a:t>Insert photo here</a:t>
            </a:r>
          </a:p>
        </p:txBody>
      </p:sp>
      <p:sp>
        <p:nvSpPr>
          <p:cNvPr id="54" name="Picture Placeholder 45">
            <a:extLst>
              <a:ext uri="{FF2B5EF4-FFF2-40B4-BE49-F238E27FC236}">
                <a16:creationId xmlns:a16="http://schemas.microsoft.com/office/drawing/2014/main" id="{30A5BEAE-CA80-4FFD-8DD4-5B7413AF51D2}"/>
              </a:ext>
            </a:extLst>
          </p:cNvPr>
          <p:cNvSpPr>
            <a:spLocks noGrp="1"/>
          </p:cNvSpPr>
          <p:nvPr>
            <p:ph type="pic" sz="quarter" idx="16" hasCustomPrompt="1"/>
          </p:nvPr>
        </p:nvSpPr>
        <p:spPr>
          <a:xfrm>
            <a:off x="4039608" y="4038600"/>
            <a:ext cx="3371659" cy="2095500"/>
          </a:xfrm>
          <a:prstGeom prst="rect">
            <a:avLst/>
          </a:prstGeom>
        </p:spPr>
        <p:txBody>
          <a:bodyPr/>
          <a:lstStyle>
            <a:lvl1pPr marL="0" indent="0" algn="ctr">
              <a:buNone/>
              <a:defRPr/>
            </a:lvl1pPr>
          </a:lstStyle>
          <a:p>
            <a:r>
              <a:rPr lang="en-US" dirty="0"/>
              <a:t>Insert photo here</a:t>
            </a:r>
          </a:p>
        </p:txBody>
      </p:sp>
      <p:sp>
        <p:nvSpPr>
          <p:cNvPr id="29" name="Content Placeholder 14">
            <a:extLst>
              <a:ext uri="{FF2B5EF4-FFF2-40B4-BE49-F238E27FC236}">
                <a16:creationId xmlns:a16="http://schemas.microsoft.com/office/drawing/2014/main" id="{4B2044C0-1C45-402D-BC20-0EB82BDB4F68}"/>
              </a:ext>
            </a:extLst>
          </p:cNvPr>
          <p:cNvSpPr>
            <a:spLocks noGrp="1"/>
          </p:cNvSpPr>
          <p:nvPr>
            <p:ph idx="1"/>
          </p:nvPr>
        </p:nvSpPr>
        <p:spPr>
          <a:xfrm>
            <a:off x="7887510" y="2380221"/>
            <a:ext cx="3703856" cy="386640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sp>
        <p:nvSpPr>
          <p:cNvPr id="34" name="Footer Placeholder 7">
            <a:extLst>
              <a:ext uri="{FF2B5EF4-FFF2-40B4-BE49-F238E27FC236}">
                <a16:creationId xmlns:a16="http://schemas.microsoft.com/office/drawing/2014/main" id="{30EE29E3-4F8E-469E-9B99-E29176094D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35" name="Date Placeholder 6">
            <a:extLst>
              <a:ext uri="{FF2B5EF4-FFF2-40B4-BE49-F238E27FC236}">
                <a16:creationId xmlns:a16="http://schemas.microsoft.com/office/drawing/2014/main" id="{58513823-D81E-4B8B-85E6-EB11EA54DF40}"/>
              </a:ext>
            </a:extLst>
          </p:cNvPr>
          <p:cNvSpPr>
            <a:spLocks noGrp="1"/>
          </p:cNvSpPr>
          <p:nvPr>
            <p:ph type="dt" sz="half" idx="10"/>
          </p:nvPr>
        </p:nvSpPr>
        <p:spPr>
          <a:xfrm>
            <a:off x="8369448" y="6356350"/>
            <a:ext cx="2592594" cy="365125"/>
          </a:xfrm>
        </p:spPr>
        <p:txBody>
          <a:bodyPr/>
          <a:lstStyle/>
          <a:p>
            <a:r>
              <a:rPr lang="en-US"/>
              <a:t>2/11/20XX</a:t>
            </a:r>
          </a:p>
        </p:txBody>
      </p:sp>
      <p:sp>
        <p:nvSpPr>
          <p:cNvPr id="36" name="Slide Number Placeholder 8">
            <a:extLst>
              <a:ext uri="{FF2B5EF4-FFF2-40B4-BE49-F238E27FC236}">
                <a16:creationId xmlns:a16="http://schemas.microsoft.com/office/drawing/2014/main" id="{9D43A613-4A7D-4C9F-B407-154A1FB83858}"/>
              </a:ext>
            </a:extLst>
          </p:cNvPr>
          <p:cNvSpPr>
            <a:spLocks noGrp="1"/>
          </p:cNvSpPr>
          <p:nvPr>
            <p:ph type="sldNum" sz="quarter" idx="12"/>
          </p:nvPr>
        </p:nvSpPr>
        <p:spPr>
          <a:xfrm>
            <a:off x="10919012" y="6356350"/>
            <a:ext cx="672354" cy="365125"/>
          </a:xfrm>
        </p:spPr>
        <p:txBody>
          <a:bodyPr/>
          <a:lstStyle/>
          <a:p>
            <a:fld id="{DE330D17-32E5-404A-9262-6A998ABC0878}" type="slidenum">
              <a:rPr lang="en-US" smtClean="0"/>
              <a:t>‹#›</a:t>
            </a:fld>
            <a:endParaRPr lang="en-US"/>
          </a:p>
        </p:txBody>
      </p:sp>
    </p:spTree>
    <p:extLst>
      <p:ext uri="{BB962C8B-B14F-4D97-AF65-F5344CB8AC3E}">
        <p14:creationId xmlns:p14="http://schemas.microsoft.com/office/powerpoint/2010/main" val="2522706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tx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A2404A1-BF4E-4858-BD1C-1BEFE71B63DE}"/>
              </a:ext>
            </a:extLst>
          </p:cNvPr>
          <p:cNvSpPr>
            <a:spLocks noGrp="1"/>
          </p:cNvSpPr>
          <p:nvPr>
            <p:ph type="ctrTitle" hasCustomPrompt="1"/>
          </p:nvPr>
        </p:nvSpPr>
        <p:spPr>
          <a:xfrm>
            <a:off x="695325" y="4296094"/>
            <a:ext cx="10782299" cy="1100621"/>
          </a:xfrm>
          <a:prstGeom prst="rect">
            <a:avLst/>
          </a:prstGeom>
        </p:spPr>
        <p:txBody>
          <a:bodyPr>
            <a:normAutofit/>
          </a:bodyPr>
          <a:lstStyle>
            <a:lvl1pPr>
              <a:defRPr>
                <a:solidFill>
                  <a:schemeClr val="bg1"/>
                </a:solidFill>
              </a:defRPr>
            </a:lvl1pPr>
          </a:lstStyle>
          <a:p>
            <a:r>
              <a:rPr lang="en-US" dirty="0"/>
              <a:t>Click to add title</a:t>
            </a:r>
          </a:p>
        </p:txBody>
      </p:sp>
      <p:sp>
        <p:nvSpPr>
          <p:cNvPr id="9" name="Subtitle 2">
            <a:extLst>
              <a:ext uri="{FF2B5EF4-FFF2-40B4-BE49-F238E27FC236}">
                <a16:creationId xmlns:a16="http://schemas.microsoft.com/office/drawing/2014/main" id="{B0053544-3012-4C81-98D6-E2665A3A3F5D}"/>
              </a:ext>
            </a:extLst>
          </p:cNvPr>
          <p:cNvSpPr>
            <a:spLocks noGrp="1"/>
          </p:cNvSpPr>
          <p:nvPr>
            <p:ph type="subTitle" idx="1" hasCustomPrompt="1"/>
          </p:nvPr>
        </p:nvSpPr>
        <p:spPr>
          <a:xfrm>
            <a:off x="695324" y="5533242"/>
            <a:ext cx="9972675" cy="543505"/>
          </a:xfrm>
          <a:prstGeom prst="rect">
            <a:avLst/>
          </a:prstGeom>
        </p:spPr>
        <p:txBody>
          <a:bodyPr anchor="t"/>
          <a:lstStyle>
            <a:lvl1pPr marL="0" indent="0">
              <a:buNone/>
              <a:defRPr sz="1800">
                <a:solidFill>
                  <a:schemeClr val="bg1"/>
                </a:solidFill>
              </a:defRPr>
            </a:lvl1pPr>
          </a:lstStyle>
          <a:p>
            <a:r>
              <a:rPr lang="en-US" dirty="0"/>
              <a:t>Click to add subtitle</a:t>
            </a:r>
          </a:p>
        </p:txBody>
      </p:sp>
      <p:sp>
        <p:nvSpPr>
          <p:cNvPr id="20" name="Picture Placeholder 16">
            <a:extLst>
              <a:ext uri="{FF2B5EF4-FFF2-40B4-BE49-F238E27FC236}">
                <a16:creationId xmlns:a16="http://schemas.microsoft.com/office/drawing/2014/main" id="{C177CBDB-952D-484B-B43B-F988558931C5}"/>
              </a:ext>
            </a:extLst>
          </p:cNvPr>
          <p:cNvSpPr>
            <a:spLocks noGrp="1"/>
          </p:cNvSpPr>
          <p:nvPr>
            <p:ph type="pic" sz="quarter" idx="13" hasCustomPrompt="1"/>
          </p:nvPr>
        </p:nvSpPr>
        <p:spPr>
          <a:xfrm>
            <a:off x="800100" y="727075"/>
            <a:ext cx="5176838" cy="3071813"/>
          </a:xfrm>
          <a:prstGeom prst="rect">
            <a:avLst/>
          </a:prstGeom>
        </p:spPr>
        <p:txBody>
          <a:bodyPr/>
          <a:lstStyle>
            <a:lvl1pPr marL="0" indent="0" algn="ctr">
              <a:buNone/>
              <a:defRPr>
                <a:solidFill>
                  <a:schemeClr val="bg1"/>
                </a:solidFill>
              </a:defRPr>
            </a:lvl1pPr>
          </a:lstStyle>
          <a:p>
            <a:r>
              <a:rPr lang="en-US" dirty="0"/>
              <a:t>Insert photo here</a:t>
            </a:r>
          </a:p>
        </p:txBody>
      </p:sp>
      <p:sp>
        <p:nvSpPr>
          <p:cNvPr id="21" name="Picture Placeholder 18">
            <a:extLst>
              <a:ext uri="{FF2B5EF4-FFF2-40B4-BE49-F238E27FC236}">
                <a16:creationId xmlns:a16="http://schemas.microsoft.com/office/drawing/2014/main" id="{D789E88D-76E7-4745-B062-102E233A6722}"/>
              </a:ext>
            </a:extLst>
          </p:cNvPr>
          <p:cNvSpPr>
            <a:spLocks noGrp="1"/>
          </p:cNvSpPr>
          <p:nvPr>
            <p:ph type="pic" sz="quarter" idx="14" hasCustomPrompt="1"/>
          </p:nvPr>
        </p:nvSpPr>
        <p:spPr>
          <a:xfrm>
            <a:off x="6146800" y="727075"/>
            <a:ext cx="5245100" cy="3070225"/>
          </a:xfrm>
          <a:prstGeom prst="rect">
            <a:avLst/>
          </a:prstGeom>
        </p:spPr>
        <p:txBody>
          <a:bodyPr/>
          <a:lstStyle>
            <a:lvl1pPr marL="0" indent="0" algn="ctr">
              <a:buNone/>
              <a:defRPr>
                <a:solidFill>
                  <a:schemeClr val="bg1"/>
                </a:solidFill>
              </a:defRPr>
            </a:lvl1pPr>
          </a:lstStyle>
          <a:p>
            <a:r>
              <a:rPr lang="en-US" dirty="0"/>
              <a:t>Insert photo here</a:t>
            </a:r>
          </a:p>
        </p:txBody>
      </p:sp>
      <p:cxnSp>
        <p:nvCxnSpPr>
          <p:cNvPr id="12" name="Straight Connector 11">
            <a:extLst>
              <a:ext uri="{FF2B5EF4-FFF2-40B4-BE49-F238E27FC236}">
                <a16:creationId xmlns:a16="http://schemas.microsoft.com/office/drawing/2014/main" id="{433A5CE3-0C01-4DBF-926A-2F9BFD0432AB}"/>
              </a:ext>
              <a:ext uri="{C183D7F6-B498-43B3-948B-1728B52AA6E4}">
                <adec:decorative xmlns:adec="http://schemas.microsoft.com/office/drawing/2017/decorative" val="1"/>
              </a:ext>
            </a:extLst>
          </p:cNvPr>
          <p:cNvCxnSpPr>
            <a:cxnSpLocks/>
          </p:cNvCxnSpPr>
          <p:nvPr userDrawn="1"/>
        </p:nvCxnSpPr>
        <p:spPr>
          <a:xfrm>
            <a:off x="800100" y="4144434"/>
            <a:ext cx="106299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11">
            <a:extLst>
              <a:ext uri="{FF2B5EF4-FFF2-40B4-BE49-F238E27FC236}">
                <a16:creationId xmlns:a16="http://schemas.microsoft.com/office/drawing/2014/main" id="{083D82F8-F43B-4D01-891B-F77BC6F6F877}"/>
              </a:ext>
            </a:extLst>
          </p:cNvPr>
          <p:cNvSpPr>
            <a:spLocks noGrp="1"/>
          </p:cNvSpPr>
          <p:nvPr>
            <p:ph type="ftr" sz="quarter" idx="11"/>
          </p:nvPr>
        </p:nvSpPr>
        <p:spPr>
          <a:xfrm>
            <a:off x="715383" y="6356350"/>
            <a:ext cx="4539727" cy="365125"/>
          </a:xfrm>
        </p:spPr>
        <p:txBody>
          <a:bodyPr/>
          <a:lstStyle>
            <a:lvl1pPr>
              <a:defRPr>
                <a:solidFill>
                  <a:schemeClr val="bg1"/>
                </a:solidFill>
              </a:defRPr>
            </a:lvl1pPr>
          </a:lstStyle>
          <a:p>
            <a:r>
              <a:rPr lang="en-US" dirty="0"/>
              <a:t>PRESENTATION TITLE</a:t>
            </a:r>
          </a:p>
        </p:txBody>
      </p:sp>
      <p:sp>
        <p:nvSpPr>
          <p:cNvPr id="14" name="Date Placeholder 6">
            <a:extLst>
              <a:ext uri="{FF2B5EF4-FFF2-40B4-BE49-F238E27FC236}">
                <a16:creationId xmlns:a16="http://schemas.microsoft.com/office/drawing/2014/main" id="{B8CBC856-A31F-40C2-B7EA-91B860D3066C}"/>
              </a:ext>
            </a:extLst>
          </p:cNvPr>
          <p:cNvSpPr>
            <a:spLocks noGrp="1"/>
          </p:cNvSpPr>
          <p:nvPr>
            <p:ph type="dt" sz="half" idx="10"/>
          </p:nvPr>
        </p:nvSpPr>
        <p:spPr>
          <a:xfrm>
            <a:off x="8369448" y="6356350"/>
            <a:ext cx="2592594" cy="365125"/>
          </a:xfrm>
        </p:spPr>
        <p:txBody>
          <a:bodyPr/>
          <a:lstStyle>
            <a:lvl1pPr>
              <a:defRPr>
                <a:solidFill>
                  <a:schemeClr val="bg1"/>
                </a:solidFill>
              </a:defRPr>
            </a:lvl1pPr>
          </a:lstStyle>
          <a:p>
            <a:r>
              <a:rPr lang="en-US"/>
              <a:t>2/11/20XX</a:t>
            </a:r>
            <a:endParaRPr lang="en-US" dirty="0"/>
          </a:p>
        </p:txBody>
      </p:sp>
      <p:sp>
        <p:nvSpPr>
          <p:cNvPr id="15" name="Slide Number Placeholder 10">
            <a:extLst>
              <a:ext uri="{FF2B5EF4-FFF2-40B4-BE49-F238E27FC236}">
                <a16:creationId xmlns:a16="http://schemas.microsoft.com/office/drawing/2014/main" id="{966FFB51-C55B-469E-B3C6-1A6369920BE5}"/>
              </a:ext>
            </a:extLst>
          </p:cNvPr>
          <p:cNvSpPr>
            <a:spLocks noGrp="1"/>
          </p:cNvSpPr>
          <p:nvPr>
            <p:ph type="sldNum" sz="quarter" idx="12"/>
          </p:nvPr>
        </p:nvSpPr>
        <p:spPr>
          <a:xfrm>
            <a:off x="10919012" y="6356350"/>
            <a:ext cx="672354" cy="365125"/>
          </a:xfrm>
        </p:spPr>
        <p:txBody>
          <a:bodyPr/>
          <a:lstStyle>
            <a:lvl1pPr>
              <a:defRPr>
                <a:solidFill>
                  <a:schemeClr val="bg1"/>
                </a:solidFill>
              </a:defRPr>
            </a:lvl1pPr>
          </a:lstStyle>
          <a:p>
            <a:fld id="{A53D7EE4-1EDB-42FD-B6B7-A82C9F31F0F4}" type="slidenum">
              <a:rPr lang="en-US" smtClean="0"/>
              <a:pPr/>
              <a:t>‹#›</a:t>
            </a:fld>
            <a:endParaRPr lang="en-US" dirty="0"/>
          </a:p>
        </p:txBody>
      </p:sp>
    </p:spTree>
    <p:extLst>
      <p:ext uri="{BB962C8B-B14F-4D97-AF65-F5344CB8AC3E}">
        <p14:creationId xmlns:p14="http://schemas.microsoft.com/office/powerpoint/2010/main" val="3370977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695A76E-1EF3-4F47-9E87-6FCAB7D5DFE2}"/>
              </a:ext>
            </a:extLst>
          </p:cNvPr>
          <p:cNvSpPr>
            <a:spLocks noGrp="1"/>
          </p:cNvSpPr>
          <p:nvPr>
            <p:ph type="title"/>
          </p:nvPr>
        </p:nvSpPr>
        <p:spPr>
          <a:xfrm>
            <a:off x="5604846" y="860615"/>
            <a:ext cx="5922279" cy="1272986"/>
          </a:xfrm>
          <a:prstGeom prst="rect">
            <a:avLst/>
          </a:prstGeom>
        </p:spPr>
        <p:txBody>
          <a:bodyPr>
            <a:normAutofit/>
          </a:bodyPr>
          <a:lstStyle/>
          <a:p>
            <a:r>
              <a:rPr lang="en-US" sz="4000"/>
              <a:t>Click to edit Master title style</a:t>
            </a:r>
            <a:endParaRPr lang="en-US" sz="4000" dirty="0"/>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hasCustomPrompt="1"/>
          </p:nvPr>
        </p:nvSpPr>
        <p:spPr>
          <a:xfrm>
            <a:off x="-1" y="1"/>
            <a:ext cx="4876799" cy="6858000"/>
          </a:xfrm>
          <a:prstGeom prst="rect">
            <a:avLst/>
          </a:prstGeom>
        </p:spPr>
        <p:txBody>
          <a:bodyPr/>
          <a:lstStyle>
            <a:lvl1pPr marL="0" indent="0" algn="ctr">
              <a:buNone/>
              <a:defRPr/>
            </a:lvl1pPr>
          </a:lstStyle>
          <a:p>
            <a:r>
              <a:rPr lang="en-US" dirty="0"/>
              <a:t>Insert photo here</a:t>
            </a:r>
          </a:p>
        </p:txBody>
      </p:sp>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A09D5546-AD01-4B29-B174-EDA7105100BE}"/>
              </a:ext>
            </a:extLst>
          </p:cNvPr>
          <p:cNvSpPr>
            <a:spLocks noGrp="1"/>
          </p:cNvSpPr>
          <p:nvPr>
            <p:ph idx="1"/>
          </p:nvPr>
        </p:nvSpPr>
        <p:spPr>
          <a:xfrm>
            <a:off x="5566943" y="2133600"/>
            <a:ext cx="6005933" cy="3774464"/>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F3B2F557-7BE5-4154-A82F-928EE54A585D}"/>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effectLst/>
              </a:defRPr>
            </a:lvl1pPr>
          </a:lstStyle>
          <a:p>
            <a:r>
              <a:rPr lang="en-US"/>
              <a:t>PRESENTATION TITLE</a:t>
            </a:r>
            <a:endParaRPr lang="en-US" dirty="0"/>
          </a:p>
        </p:txBody>
      </p:sp>
      <p:sp>
        <p:nvSpPr>
          <p:cNvPr id="14" name="Date Placeholder 3">
            <a:extLst>
              <a:ext uri="{FF2B5EF4-FFF2-40B4-BE49-F238E27FC236}">
                <a16:creationId xmlns:a16="http://schemas.microsoft.com/office/drawing/2014/main" id="{DE54A7E3-1026-464C-BB67-2D7F714067E7}"/>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5" name="Slide Number Placeholder 5">
            <a:extLst>
              <a:ext uri="{FF2B5EF4-FFF2-40B4-BE49-F238E27FC236}">
                <a16:creationId xmlns:a16="http://schemas.microsoft.com/office/drawing/2014/main" id="{F1723F54-B646-4D12-AEA1-08269C254710}"/>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31346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C8837BA0-445B-4D04-ADA9-C65084B15F90}"/>
              </a:ext>
            </a:extLst>
          </p:cNvPr>
          <p:cNvSpPr>
            <a:spLocks noGrp="1"/>
          </p:cNvSpPr>
          <p:nvPr>
            <p:ph type="title"/>
          </p:nvPr>
        </p:nvSpPr>
        <p:spPr>
          <a:xfrm>
            <a:off x="800099" y="904730"/>
            <a:ext cx="4152900" cy="1652590"/>
          </a:xfrm>
          <a:prstGeom prst="rect">
            <a:avLst/>
          </a:prstGeom>
        </p:spPr>
        <p:txBody>
          <a:bodyPr>
            <a:normAutofit/>
          </a:bodyPr>
          <a:lstStyle/>
          <a:p>
            <a:r>
              <a:rPr lang="en-US"/>
              <a:t>Click to edit Master title style</a:t>
            </a:r>
            <a:endParaRPr lang="en-US" dirty="0"/>
          </a:p>
        </p:txBody>
      </p:sp>
      <p:sp>
        <p:nvSpPr>
          <p:cNvPr id="10" name="Content Placeholder 10">
            <a:extLst>
              <a:ext uri="{FF2B5EF4-FFF2-40B4-BE49-F238E27FC236}">
                <a16:creationId xmlns:a16="http://schemas.microsoft.com/office/drawing/2014/main" id="{0CFA4CCF-323F-4998-B6BF-56207329CDA8}"/>
              </a:ext>
            </a:extLst>
          </p:cNvPr>
          <p:cNvSpPr>
            <a:spLocks noGrp="1"/>
          </p:cNvSpPr>
          <p:nvPr>
            <p:ph idx="1"/>
          </p:nvPr>
        </p:nvSpPr>
        <p:spPr>
          <a:xfrm>
            <a:off x="5133975" y="952368"/>
            <a:ext cx="6257926" cy="177389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3" name="Straight Connector 12">
            <a:extLst>
              <a:ext uri="{FF2B5EF4-FFF2-40B4-BE49-F238E27FC236}">
                <a16:creationId xmlns:a16="http://schemas.microsoft.com/office/drawing/2014/main" id="{DFFFF70A-3EED-4002-B2F8-FB8301C80C77}"/>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icture Placeholder 17">
            <a:extLst>
              <a:ext uri="{FF2B5EF4-FFF2-40B4-BE49-F238E27FC236}">
                <a16:creationId xmlns:a16="http://schemas.microsoft.com/office/drawing/2014/main" id="{DD78C1EE-0224-4362-B796-4CC7B06992BD}"/>
              </a:ext>
            </a:extLst>
          </p:cNvPr>
          <p:cNvSpPr>
            <a:spLocks noGrp="1"/>
          </p:cNvSpPr>
          <p:nvPr>
            <p:ph type="pic" sz="quarter" idx="13" hasCustomPrompt="1"/>
          </p:nvPr>
        </p:nvSpPr>
        <p:spPr>
          <a:xfrm>
            <a:off x="800099" y="3048000"/>
            <a:ext cx="5133990" cy="2737531"/>
          </a:xfrm>
          <a:prstGeom prst="rect">
            <a:avLst/>
          </a:prstGeom>
        </p:spPr>
        <p:txBody>
          <a:bodyPr/>
          <a:lstStyle>
            <a:lvl1pPr marL="0" indent="0" algn="ctr">
              <a:buNone/>
              <a:defRPr/>
            </a:lvl1pPr>
          </a:lstStyle>
          <a:p>
            <a:r>
              <a:rPr lang="en-US" dirty="0"/>
              <a:t>Insert photo here</a:t>
            </a:r>
          </a:p>
        </p:txBody>
      </p:sp>
      <p:sp>
        <p:nvSpPr>
          <p:cNvPr id="21" name="Picture Placeholder 17">
            <a:extLst>
              <a:ext uri="{FF2B5EF4-FFF2-40B4-BE49-F238E27FC236}">
                <a16:creationId xmlns:a16="http://schemas.microsoft.com/office/drawing/2014/main" id="{2C1748F4-2D05-4407-8CB0-D854F9602DA3}"/>
              </a:ext>
            </a:extLst>
          </p:cNvPr>
          <p:cNvSpPr>
            <a:spLocks noGrp="1"/>
          </p:cNvSpPr>
          <p:nvPr>
            <p:ph type="pic" sz="quarter" idx="14" hasCustomPrompt="1"/>
          </p:nvPr>
        </p:nvSpPr>
        <p:spPr>
          <a:xfrm>
            <a:off x="6209621" y="3048000"/>
            <a:ext cx="5182278" cy="2737531"/>
          </a:xfrm>
          <a:prstGeom prst="rect">
            <a:avLst/>
          </a:prstGeom>
        </p:spPr>
        <p:txBody>
          <a:bodyPr/>
          <a:lstStyle>
            <a:lvl1pPr marL="0" indent="0" algn="ctr">
              <a:buNone/>
              <a:defRPr/>
            </a:lvl1pPr>
          </a:lstStyle>
          <a:p>
            <a:r>
              <a:rPr lang="en-US" dirty="0"/>
              <a:t>Insert photo here</a:t>
            </a:r>
          </a:p>
        </p:txBody>
      </p:sp>
      <p:sp>
        <p:nvSpPr>
          <p:cNvPr id="14" name="Footer Placeholder 7">
            <a:extLst>
              <a:ext uri="{FF2B5EF4-FFF2-40B4-BE49-F238E27FC236}">
                <a16:creationId xmlns:a16="http://schemas.microsoft.com/office/drawing/2014/main" id="{59837BA4-E3C3-4F0D-A113-75128BC03EF4}"/>
              </a:ext>
            </a:extLst>
          </p:cNvPr>
          <p:cNvSpPr>
            <a:spLocks noGrp="1"/>
          </p:cNvSpPr>
          <p:nvPr>
            <p:ph type="ftr" sz="quarter" idx="11"/>
          </p:nvPr>
        </p:nvSpPr>
        <p:spPr>
          <a:xfrm>
            <a:off x="715383" y="6356350"/>
            <a:ext cx="4539727" cy="365125"/>
          </a:xfrm>
          <a:prstGeom prst="rect">
            <a:avLst/>
          </a:prstGeom>
        </p:spPr>
        <p:txBody>
          <a:bodyPr/>
          <a:lstStyle>
            <a:lvl1pPr>
              <a:defRPr/>
            </a:lvl1pPr>
          </a:lstStyle>
          <a:p>
            <a:r>
              <a:rPr lang="en-US" dirty="0"/>
              <a:t>PRESENTATION TITLE</a:t>
            </a:r>
          </a:p>
        </p:txBody>
      </p:sp>
      <p:sp>
        <p:nvSpPr>
          <p:cNvPr id="15" name="Date Placeholder 1">
            <a:extLst>
              <a:ext uri="{FF2B5EF4-FFF2-40B4-BE49-F238E27FC236}">
                <a16:creationId xmlns:a16="http://schemas.microsoft.com/office/drawing/2014/main" id="{5DA65157-50C9-4A85-912D-6DC9A606192F}"/>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6" name="Slide Number Placeholder 6">
            <a:extLst>
              <a:ext uri="{FF2B5EF4-FFF2-40B4-BE49-F238E27FC236}">
                <a16:creationId xmlns:a16="http://schemas.microsoft.com/office/drawing/2014/main" id="{9DE415B0-F0C3-4971-8C76-0D54D6407C42}"/>
              </a:ext>
            </a:extLst>
          </p:cNvPr>
          <p:cNvSpPr>
            <a:spLocks noGrp="1"/>
          </p:cNvSpPr>
          <p:nvPr>
            <p:ph type="sldNum" sz="quarter" idx="12"/>
          </p:nvPr>
        </p:nvSpPr>
        <p:spPr>
          <a:xfrm>
            <a:off x="10919012" y="6356350"/>
            <a:ext cx="672354" cy="365125"/>
          </a:xfrm>
          <a:prstGeom prst="rect">
            <a:avLst/>
          </a:prstGeom>
        </p:spPr>
        <p:txBody>
          <a:bodyPr/>
          <a:lstStyle/>
          <a:p>
            <a:fld id="{A53D7EE4-1EDB-42FD-B6B7-A82C9F31F0F4}" type="slidenum">
              <a:rPr lang="en-US" smtClean="0"/>
              <a:t>‹#›</a:t>
            </a:fld>
            <a:endParaRPr lang="en-US"/>
          </a:p>
        </p:txBody>
      </p:sp>
    </p:spTree>
    <p:extLst>
      <p:ext uri="{BB962C8B-B14F-4D97-AF65-F5344CB8AC3E}">
        <p14:creationId xmlns:p14="http://schemas.microsoft.com/office/powerpoint/2010/main" val="12512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p:nvPr>
        </p:nvSpPr>
        <p:spPr>
          <a:xfrm>
            <a:off x="684643" y="871758"/>
            <a:ext cx="5227171" cy="3871143"/>
          </a:xfrm>
          <a:prstGeom prst="rect">
            <a:avLst/>
          </a:prstGeom>
        </p:spPr>
        <p:txBody>
          <a:bodyPr/>
          <a:lstStyle/>
          <a:p>
            <a:r>
              <a:rPr lang="en-US"/>
              <a:t>Click to edit Master title style</a:t>
            </a:r>
            <a:endParaRPr lang="en-US" dirty="0"/>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p:nvPr>
        </p:nvSpPr>
        <p:spPr>
          <a:xfrm>
            <a:off x="695325" y="4785543"/>
            <a:ext cx="4857857" cy="1005657"/>
          </a:xfrm>
          <a:prstGeom prst="rect">
            <a:avLst/>
          </a:prstGeom>
        </p:spPr>
        <p:txBody>
          <a:bodyPr/>
          <a:lstStyle>
            <a:lvl1pPr marL="0" indent="0">
              <a:buNone/>
              <a:defRPr sz="1800"/>
            </a:lvl1pPr>
          </a:lstStyle>
          <a:p>
            <a:r>
              <a:rPr lang="en-US"/>
              <a:t>Click to edit Master subtitle style</a:t>
            </a:r>
            <a:endParaRPr lang="en-US" dirty="0"/>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hasCustomPrompt="1"/>
          </p:nvPr>
        </p:nvSpPr>
        <p:spPr>
          <a:xfrm>
            <a:off x="6515100" y="0"/>
            <a:ext cx="5676900" cy="6858000"/>
          </a:xfrm>
          <a:prstGeom prst="rect">
            <a:avLst/>
          </a:prstGeom>
        </p:spPr>
        <p:txBody>
          <a:bodyPr/>
          <a:lstStyle>
            <a:lvl1pPr marL="0" indent="0" algn="ctr">
              <a:buNone/>
              <a:defRPr/>
            </a:lvl1pPr>
          </a:lstStyle>
          <a:p>
            <a:r>
              <a:rPr lang="en-US" dirty="0"/>
              <a:t>Insert photo here</a:t>
            </a:r>
          </a:p>
        </p:txBody>
      </p:sp>
      <p:cxnSp>
        <p:nvCxnSpPr>
          <p:cNvPr id="22" name="Straight Connector 21">
            <a:extLst>
              <a:ext uri="{FF2B5EF4-FFF2-40B4-BE49-F238E27FC236}">
                <a16:creationId xmlns:a16="http://schemas.microsoft.com/office/drawing/2014/main" id="{51E8A8BA-B48F-4CEA-A820-8955D55D05DC}"/>
              </a:ext>
              <a:ext uri="{C183D7F6-B498-43B3-948B-1728B52AA6E4}">
                <adec:decorative xmlns:adec="http://schemas.microsoft.com/office/drawing/2017/decorative" val="1"/>
              </a:ext>
            </a:extLst>
          </p:cNvPr>
          <p:cNvCxnSpPr>
            <a:cxnSpLocks/>
          </p:cNvCxnSpPr>
          <p:nvPr userDrawn="1"/>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94FBB1-EC2B-4CAB-AE4E-A7A156244F26}"/>
              </a:ext>
              <a:ext uri="{C183D7F6-B498-43B3-948B-1728B52AA6E4}">
                <adec:decorative xmlns:adec="http://schemas.microsoft.com/office/drawing/2017/decorative" val="1"/>
              </a:ext>
            </a:extLst>
          </p:cNvPr>
          <p:cNvCxnSpPr>
            <a:cxnSpLocks/>
          </p:cNvCxnSpPr>
          <p:nvPr userDrawn="1"/>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55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9D49AB0A-D330-4415-9B9C-C769A852DF2D}"/>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18" name="Straight Connector 17">
            <a:extLst>
              <a:ext uri="{FF2B5EF4-FFF2-40B4-BE49-F238E27FC236}">
                <a16:creationId xmlns:a16="http://schemas.microsoft.com/office/drawing/2014/main" id="{37EFB8CD-537B-4E5E-8F93-82EED2C8412C}"/>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0CA687-1C2C-48EE-99B9-EC8CF30289F1}"/>
              </a:ext>
            </a:extLst>
          </p:cNvPr>
          <p:cNvSpPr>
            <a:spLocks noGrp="1"/>
          </p:cNvSpPr>
          <p:nvPr>
            <p:ph sz="quarter" idx="13" hasCustomPrompt="1"/>
          </p:nvPr>
        </p:nvSpPr>
        <p:spPr>
          <a:xfrm>
            <a:off x="1335088" y="1995488"/>
            <a:ext cx="9521825" cy="405130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9" name="Footer Placeholder 9">
            <a:extLst>
              <a:ext uri="{FF2B5EF4-FFF2-40B4-BE49-F238E27FC236}">
                <a16:creationId xmlns:a16="http://schemas.microsoft.com/office/drawing/2014/main" id="{8135C37F-29C2-41B0-B777-64FAC1F70F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20" name="Date Placeholder 8">
            <a:extLst>
              <a:ext uri="{FF2B5EF4-FFF2-40B4-BE49-F238E27FC236}">
                <a16:creationId xmlns:a16="http://schemas.microsoft.com/office/drawing/2014/main" id="{FAC325DA-0D81-49D1-BDBC-680AF5D62C71}"/>
              </a:ext>
            </a:extLst>
          </p:cNvPr>
          <p:cNvSpPr>
            <a:spLocks noGrp="1"/>
          </p:cNvSpPr>
          <p:nvPr>
            <p:ph type="dt" sz="half" idx="10"/>
          </p:nvPr>
        </p:nvSpPr>
        <p:spPr>
          <a:xfrm>
            <a:off x="8369448" y="6356350"/>
            <a:ext cx="2592594" cy="365125"/>
          </a:xfrm>
        </p:spPr>
        <p:txBody>
          <a:bodyPr/>
          <a:lstStyle/>
          <a:p>
            <a:r>
              <a:rPr lang="en-US"/>
              <a:t>2/11/20XX</a:t>
            </a:r>
          </a:p>
        </p:txBody>
      </p:sp>
      <p:sp>
        <p:nvSpPr>
          <p:cNvPr id="21" name="Slide Number Placeholder 10">
            <a:extLst>
              <a:ext uri="{FF2B5EF4-FFF2-40B4-BE49-F238E27FC236}">
                <a16:creationId xmlns:a16="http://schemas.microsoft.com/office/drawing/2014/main" id="{13980C1F-6344-4AC2-8573-0D9F35314B84}"/>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1678275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D5221BF9-9559-4D62-ADC6-2362970143F9}"/>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7" name="Straight Connector 6">
            <a:extLst>
              <a:ext uri="{FF2B5EF4-FFF2-40B4-BE49-F238E27FC236}">
                <a16:creationId xmlns:a16="http://schemas.microsoft.com/office/drawing/2014/main" id="{7FB4C3E1-495D-437D-A1DB-87F3028BBA42}"/>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6AAB131D-0F50-4923-96D1-8C59A3D8EEC3}"/>
              </a:ext>
            </a:extLst>
          </p:cNvPr>
          <p:cNvSpPr>
            <a:spLocks noGrp="1"/>
          </p:cNvSpPr>
          <p:nvPr>
            <p:ph sz="quarter" idx="13" hasCustomPrompt="1"/>
          </p:nvPr>
        </p:nvSpPr>
        <p:spPr>
          <a:xfrm>
            <a:off x="1762875" y="2386654"/>
            <a:ext cx="8663075" cy="331089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8" name="Footer Placeholder 9">
            <a:extLst>
              <a:ext uri="{FF2B5EF4-FFF2-40B4-BE49-F238E27FC236}">
                <a16:creationId xmlns:a16="http://schemas.microsoft.com/office/drawing/2014/main" id="{F30DBE8A-9D17-4F79-86F8-9FEA11DF06E9}"/>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9" name="Date Placeholder 8">
            <a:extLst>
              <a:ext uri="{FF2B5EF4-FFF2-40B4-BE49-F238E27FC236}">
                <a16:creationId xmlns:a16="http://schemas.microsoft.com/office/drawing/2014/main" id="{FC9023F8-E1A8-4C1E-B745-6658DCD6718F}"/>
              </a:ext>
            </a:extLst>
          </p:cNvPr>
          <p:cNvSpPr>
            <a:spLocks noGrp="1"/>
          </p:cNvSpPr>
          <p:nvPr>
            <p:ph type="dt" sz="half" idx="10"/>
          </p:nvPr>
        </p:nvSpPr>
        <p:spPr>
          <a:xfrm>
            <a:off x="8369448" y="6356350"/>
            <a:ext cx="2592594" cy="365125"/>
          </a:xfrm>
        </p:spPr>
        <p:txBody>
          <a:bodyPr/>
          <a:lstStyle/>
          <a:p>
            <a:r>
              <a:rPr lang="en-US"/>
              <a:t>2/11/20XX</a:t>
            </a:r>
          </a:p>
        </p:txBody>
      </p:sp>
      <p:sp>
        <p:nvSpPr>
          <p:cNvPr id="10" name="Slide Number Placeholder 10">
            <a:extLst>
              <a:ext uri="{FF2B5EF4-FFF2-40B4-BE49-F238E27FC236}">
                <a16:creationId xmlns:a16="http://schemas.microsoft.com/office/drawing/2014/main" id="{E51CCEBF-A77A-4DDA-94D4-73646D552252}"/>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54409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6371D84D-B708-4A20-8D50-CDA4E3EC6F9C}"/>
              </a:ext>
            </a:extLst>
          </p:cNvPr>
          <p:cNvSpPr>
            <a:spLocks noGrp="1"/>
          </p:cNvSpPr>
          <p:nvPr>
            <p:ph type="pic" sz="quarter" idx="13" hasCustomPrompt="1"/>
          </p:nvPr>
        </p:nvSpPr>
        <p:spPr>
          <a:xfrm>
            <a:off x="0" y="0"/>
            <a:ext cx="12192000" cy="6858000"/>
          </a:xfrm>
          <a:custGeom>
            <a:avLst/>
            <a:gdLst>
              <a:gd name="connsiteX0" fmla="*/ 800476 w 12192000"/>
              <a:gd name="connsiteY0" fmla="*/ 6126480 h 6858000"/>
              <a:gd name="connsiteX1" fmla="*/ 800476 w 12192000"/>
              <a:gd name="connsiteY1" fmla="*/ 6144768 h 6858000"/>
              <a:gd name="connsiteX2" fmla="*/ 11407516 w 12192000"/>
              <a:gd name="connsiteY2" fmla="*/ 6144768 h 6858000"/>
              <a:gd name="connsiteX3" fmla="*/ 11407516 w 12192000"/>
              <a:gd name="connsiteY3" fmla="*/ 6126480 h 6858000"/>
              <a:gd name="connsiteX4" fmla="*/ 800476 w 12192000"/>
              <a:gd name="connsiteY4" fmla="*/ 701040 h 6858000"/>
              <a:gd name="connsiteX5" fmla="*/ 800476 w 12192000"/>
              <a:gd name="connsiteY5" fmla="*/ 746759 h 6858000"/>
              <a:gd name="connsiteX6" fmla="*/ 11407516 w 12192000"/>
              <a:gd name="connsiteY6" fmla="*/ 746759 h 6858000"/>
              <a:gd name="connsiteX7" fmla="*/ 11407516 w 12192000"/>
              <a:gd name="connsiteY7" fmla="*/ 70104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00476" y="6126480"/>
                </a:moveTo>
                <a:lnTo>
                  <a:pt x="800476" y="6144768"/>
                </a:lnTo>
                <a:lnTo>
                  <a:pt x="11407516" y="6144768"/>
                </a:lnTo>
                <a:lnTo>
                  <a:pt x="11407516" y="6126480"/>
                </a:lnTo>
                <a:close/>
                <a:moveTo>
                  <a:pt x="800476" y="701040"/>
                </a:moveTo>
                <a:lnTo>
                  <a:pt x="800476" y="746759"/>
                </a:lnTo>
                <a:lnTo>
                  <a:pt x="11407516" y="746759"/>
                </a:lnTo>
                <a:lnTo>
                  <a:pt x="11407516" y="701040"/>
                </a:lnTo>
                <a:close/>
                <a:moveTo>
                  <a:pt x="0" y="0"/>
                </a:moveTo>
                <a:lnTo>
                  <a:pt x="12192000" y="0"/>
                </a:lnTo>
                <a:lnTo>
                  <a:pt x="12192000" y="6858000"/>
                </a:lnTo>
                <a:lnTo>
                  <a:pt x="0" y="6858000"/>
                </a:lnTo>
                <a:close/>
              </a:path>
            </a:pathLst>
          </a:custGeom>
        </p:spPr>
        <p:txBody>
          <a:bodyPr wrap="square">
            <a:noAutofit/>
          </a:bodyPr>
          <a:lstStyle>
            <a:lvl1pPr marL="0" indent="0" algn="ctr">
              <a:buNone/>
              <a:defRPr/>
            </a:lvl1pPr>
          </a:lstStyle>
          <a:p>
            <a:r>
              <a:rPr lang="en-US" dirty="0"/>
              <a:t>Insert photo here</a:t>
            </a:r>
          </a:p>
        </p:txBody>
      </p:sp>
      <p:sp>
        <p:nvSpPr>
          <p:cNvPr id="2" name="Title 1">
            <a:extLst>
              <a:ext uri="{FF2B5EF4-FFF2-40B4-BE49-F238E27FC236}">
                <a16:creationId xmlns:a16="http://schemas.microsoft.com/office/drawing/2014/main" id="{21A03AD3-C316-411C-9844-6C8D950DC403}"/>
              </a:ext>
            </a:extLst>
          </p:cNvPr>
          <p:cNvSpPr>
            <a:spLocks noGrp="1"/>
          </p:cNvSpPr>
          <p:nvPr>
            <p:ph type="title" hasCustomPrompt="1"/>
          </p:nvPr>
        </p:nvSpPr>
        <p:spPr>
          <a:xfrm>
            <a:off x="6601766" y="1837677"/>
            <a:ext cx="4930901" cy="2334828"/>
          </a:xfrm>
          <a:prstGeom prst="rect">
            <a:avLst/>
          </a:prstGeom>
        </p:spPr>
        <p:txBody>
          <a:bodyPr/>
          <a:lstStyle>
            <a:lvl1pPr algn="r">
              <a:defRPr cap="none">
                <a:solidFill>
                  <a:schemeClr val="bg1"/>
                </a:solidFill>
                <a:effectLst>
                  <a:outerShdw blurRad="38100" dist="38100" dir="2700000" algn="tl">
                    <a:srgbClr val="000000">
                      <a:alpha val="43137"/>
                    </a:srgbClr>
                  </a:outerShdw>
                </a:effectLst>
              </a:defRPr>
            </a:lvl1pPr>
          </a:lstStyle>
          <a:p>
            <a:r>
              <a:rPr lang="en-US" dirty="0"/>
              <a:t>Insert text here</a:t>
            </a:r>
          </a:p>
        </p:txBody>
      </p:sp>
      <p:sp>
        <p:nvSpPr>
          <p:cNvPr id="25" name="Subtitle 2">
            <a:extLst>
              <a:ext uri="{FF2B5EF4-FFF2-40B4-BE49-F238E27FC236}">
                <a16:creationId xmlns:a16="http://schemas.microsoft.com/office/drawing/2014/main" id="{F00A8C60-C81E-4C2C-AB11-00AE1AC04ECE}"/>
              </a:ext>
            </a:extLst>
          </p:cNvPr>
          <p:cNvSpPr>
            <a:spLocks noGrp="1"/>
          </p:cNvSpPr>
          <p:nvPr>
            <p:ph type="subTitle" idx="1" hasCustomPrompt="1"/>
          </p:nvPr>
        </p:nvSpPr>
        <p:spPr>
          <a:xfrm>
            <a:off x="6347532" y="4408305"/>
            <a:ext cx="5175797" cy="909420"/>
          </a:xfrm>
          <a:prstGeom prst="rect">
            <a:avLst/>
          </a:prstGeom>
        </p:spPr>
        <p:txBody>
          <a:bodyPr anchor="t">
            <a:normAutofit/>
          </a:bodyPr>
          <a:lstStyle>
            <a:lvl1pPr marL="0" indent="0" algn="r">
              <a:buNone/>
              <a:defRPr sz="2800">
                <a:solidFill>
                  <a:schemeClr val="bg1"/>
                </a:solidFill>
                <a:effectLst>
                  <a:outerShdw blurRad="38100" dist="38100" dir="2700000" algn="tl">
                    <a:srgbClr val="000000">
                      <a:alpha val="43137"/>
                    </a:srgbClr>
                  </a:outerShdw>
                </a:effectLst>
              </a:defRPr>
            </a:lvl1pPr>
          </a:lstStyle>
          <a:p>
            <a:r>
              <a:rPr lang="en-US" sz="1800" dirty="0">
                <a:solidFill>
                  <a:schemeClr val="bg1"/>
                </a:solidFill>
              </a:rPr>
              <a:t>Insert subtitle here</a:t>
            </a:r>
          </a:p>
        </p:txBody>
      </p:sp>
      <p:sp>
        <p:nvSpPr>
          <p:cNvPr id="14" name="Footer Placeholder 4">
            <a:extLst>
              <a:ext uri="{FF2B5EF4-FFF2-40B4-BE49-F238E27FC236}">
                <a16:creationId xmlns:a16="http://schemas.microsoft.com/office/drawing/2014/main" id="{9F7D24C8-FDC6-4FCE-85C6-520D6469380F}"/>
              </a:ext>
            </a:extLst>
          </p:cNvPr>
          <p:cNvSpPr>
            <a:spLocks noGrp="1"/>
          </p:cNvSpPr>
          <p:nvPr>
            <p:ph type="ftr" sz="quarter" idx="11"/>
          </p:nvPr>
        </p:nvSpPr>
        <p:spPr>
          <a:xfrm>
            <a:off x="715383" y="6356350"/>
            <a:ext cx="4539727"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PRESENTATION TITLE</a:t>
            </a:r>
            <a:endParaRPr lang="en-US" dirty="0"/>
          </a:p>
        </p:txBody>
      </p:sp>
      <p:sp>
        <p:nvSpPr>
          <p:cNvPr id="15" name="Date Placeholder 3">
            <a:extLst>
              <a:ext uri="{FF2B5EF4-FFF2-40B4-BE49-F238E27FC236}">
                <a16:creationId xmlns:a16="http://schemas.microsoft.com/office/drawing/2014/main" id="{450E2155-DD21-4098-82EF-B19C466B239E}"/>
              </a:ext>
            </a:extLst>
          </p:cNvPr>
          <p:cNvSpPr>
            <a:spLocks noGrp="1"/>
          </p:cNvSpPr>
          <p:nvPr>
            <p:ph type="dt" sz="half" idx="10"/>
          </p:nvPr>
        </p:nvSpPr>
        <p:spPr>
          <a:xfrm>
            <a:off x="8369448" y="6356350"/>
            <a:ext cx="2592594"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2/11/20XX</a:t>
            </a:r>
          </a:p>
        </p:txBody>
      </p:sp>
      <p:sp>
        <p:nvSpPr>
          <p:cNvPr id="16" name="Slide Number Placeholder 5">
            <a:extLst>
              <a:ext uri="{FF2B5EF4-FFF2-40B4-BE49-F238E27FC236}">
                <a16:creationId xmlns:a16="http://schemas.microsoft.com/office/drawing/2014/main" id="{130CB194-35B9-4229-9CFE-5C3B911EC2A3}"/>
              </a:ext>
            </a:extLst>
          </p:cNvPr>
          <p:cNvSpPr>
            <a:spLocks noGrp="1"/>
          </p:cNvSpPr>
          <p:nvPr>
            <p:ph type="sldNum" sz="quarter" idx="12"/>
          </p:nvPr>
        </p:nvSpPr>
        <p:spPr>
          <a:xfrm>
            <a:off x="10919012" y="6356350"/>
            <a:ext cx="672354" cy="365125"/>
          </a:xfrm>
        </p:spPr>
        <p:txBody>
          <a:bodyPr/>
          <a:lstStyle>
            <a:lvl1pPr>
              <a:defRPr>
                <a:solidFill>
                  <a:schemeClr val="bg1"/>
                </a:solidFill>
                <a:effectLst>
                  <a:outerShdw blurRad="38100" dist="38100" dir="2700000" algn="tl">
                    <a:srgbClr val="000000">
                      <a:alpha val="43137"/>
                    </a:srgbClr>
                  </a:outerShdw>
                </a:effectLst>
              </a:defRPr>
            </a:lvl1pPr>
          </a:lstStyle>
          <a:p>
            <a:fld id="{A2AE2B76-F97F-4BE2-8670-72276A5F21A5}" type="slidenum">
              <a:rPr lang="en-US" smtClean="0"/>
              <a:pPr/>
              <a:t>‹#›</a:t>
            </a:fld>
            <a:endParaRPr lang="en-US"/>
          </a:p>
        </p:txBody>
      </p:sp>
      <p:cxnSp>
        <p:nvCxnSpPr>
          <p:cNvPr id="8" name="Straight Connector 7">
            <a:extLst>
              <a:ext uri="{FF2B5EF4-FFF2-40B4-BE49-F238E27FC236}">
                <a16:creationId xmlns:a16="http://schemas.microsoft.com/office/drawing/2014/main" id="{EBDF219B-DD0E-4D26-8B59-3FE43A252543}"/>
              </a:ext>
              <a:ext uri="{C183D7F6-B498-43B3-948B-1728B52AA6E4}">
                <adec:decorative xmlns:adec="http://schemas.microsoft.com/office/drawing/2017/decorative" val="1"/>
              </a:ext>
            </a:extLst>
          </p:cNvPr>
          <p:cNvCxnSpPr>
            <a:cxnSpLocks/>
          </p:cNvCxnSpPr>
          <p:nvPr userDrawn="1"/>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180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1DFFB204-6AE4-4FC9-9B60-312D7206B03F}"/>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9254F317-DDB0-4841-A973-FFC12960827B}"/>
              </a:ext>
            </a:extLst>
          </p:cNvPr>
          <p:cNvSpPr>
            <a:spLocks noGrp="1"/>
          </p:cNvSpPr>
          <p:nvPr>
            <p:ph sz="quarter" idx="13" hasCustomPrompt="1"/>
          </p:nvPr>
        </p:nvSpPr>
        <p:spPr>
          <a:xfrm>
            <a:off x="390669" y="1789993"/>
            <a:ext cx="11407487" cy="4351338"/>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cxnSp>
        <p:nvCxnSpPr>
          <p:cNvPr id="10" name="Straight Connector 9">
            <a:extLst>
              <a:ext uri="{FF2B5EF4-FFF2-40B4-BE49-F238E27FC236}">
                <a16:creationId xmlns:a16="http://schemas.microsoft.com/office/drawing/2014/main" id="{E7B3A45C-71C1-4ADC-89E0-AF6924CA17F4}"/>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Footer Placeholder 9">
            <a:extLst>
              <a:ext uri="{FF2B5EF4-FFF2-40B4-BE49-F238E27FC236}">
                <a16:creationId xmlns:a16="http://schemas.microsoft.com/office/drawing/2014/main" id="{B9239148-0308-46C3-9FF0-4027CC8E85E7}"/>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3" name="Date Placeholder 8">
            <a:extLst>
              <a:ext uri="{FF2B5EF4-FFF2-40B4-BE49-F238E27FC236}">
                <a16:creationId xmlns:a16="http://schemas.microsoft.com/office/drawing/2014/main" id="{774C5953-38DD-4451-A5AA-9A578D59365B}"/>
              </a:ext>
            </a:extLst>
          </p:cNvPr>
          <p:cNvSpPr>
            <a:spLocks noGrp="1"/>
          </p:cNvSpPr>
          <p:nvPr>
            <p:ph type="dt" sz="half" idx="10"/>
          </p:nvPr>
        </p:nvSpPr>
        <p:spPr>
          <a:xfrm>
            <a:off x="8369448" y="6356350"/>
            <a:ext cx="2592594" cy="365125"/>
          </a:xfrm>
        </p:spPr>
        <p:txBody>
          <a:bodyPr/>
          <a:lstStyle/>
          <a:p>
            <a:r>
              <a:rPr lang="en-US"/>
              <a:t>2/11/20XX</a:t>
            </a:r>
          </a:p>
        </p:txBody>
      </p:sp>
      <p:sp>
        <p:nvSpPr>
          <p:cNvPr id="14" name="Slide Number Placeholder 10">
            <a:extLst>
              <a:ext uri="{FF2B5EF4-FFF2-40B4-BE49-F238E27FC236}">
                <a16:creationId xmlns:a16="http://schemas.microsoft.com/office/drawing/2014/main" id="{39D06D66-ACB3-4B9C-B4EB-FC3EC5BD75A6}"/>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65220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BCC9BE23-A0EC-4866-A7A4-FD7255EF8F5E}"/>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203BC10E-3DDD-4EC5-BD6D-D8D180BF3990}"/>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1FD4AD3C-6727-49EE-9625-F87A6B8AE0B7}"/>
              </a:ext>
            </a:extLst>
          </p:cNvPr>
          <p:cNvSpPr>
            <a:spLocks noGrp="1"/>
          </p:cNvSpPr>
          <p:nvPr>
            <p:ph sz="quarter" idx="13" hasCustomPrompt="1"/>
          </p:nvPr>
        </p:nvSpPr>
        <p:spPr>
          <a:xfrm>
            <a:off x="695326" y="1940913"/>
            <a:ext cx="10798176" cy="4021586"/>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0" name="Footer Placeholder 9">
            <a:extLst>
              <a:ext uri="{FF2B5EF4-FFF2-40B4-BE49-F238E27FC236}">
                <a16:creationId xmlns:a16="http://schemas.microsoft.com/office/drawing/2014/main" id="{4489FA96-DDCF-4A83-91EB-4F5F6179F0D0}"/>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1" name="Date Placeholder 8">
            <a:extLst>
              <a:ext uri="{FF2B5EF4-FFF2-40B4-BE49-F238E27FC236}">
                <a16:creationId xmlns:a16="http://schemas.microsoft.com/office/drawing/2014/main" id="{F7CC7848-0B2C-4FBE-96B0-0717CC5A9FF1}"/>
              </a:ext>
            </a:extLst>
          </p:cNvPr>
          <p:cNvSpPr>
            <a:spLocks noGrp="1"/>
          </p:cNvSpPr>
          <p:nvPr>
            <p:ph type="dt" sz="half" idx="10"/>
          </p:nvPr>
        </p:nvSpPr>
        <p:spPr>
          <a:xfrm>
            <a:off x="8369448" y="6356350"/>
            <a:ext cx="2592594" cy="365125"/>
          </a:xfrm>
        </p:spPr>
        <p:txBody>
          <a:bodyPr/>
          <a:lstStyle/>
          <a:p>
            <a:r>
              <a:rPr lang="en-US"/>
              <a:t>2/11/20XX</a:t>
            </a:r>
          </a:p>
        </p:txBody>
      </p:sp>
      <p:sp>
        <p:nvSpPr>
          <p:cNvPr id="12" name="Slide Number Placeholder 10">
            <a:extLst>
              <a:ext uri="{FF2B5EF4-FFF2-40B4-BE49-F238E27FC236}">
                <a16:creationId xmlns:a16="http://schemas.microsoft.com/office/drawing/2014/main" id="{4CD16377-DD1B-4262-BDAE-760577F5B81D}"/>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697066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r>
              <a:rPr lang="en-US"/>
              <a:t>2/11/20XX</a:t>
            </a:r>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86647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hyperlink" Target="https://www.getty.edu/research/tools/vocabularies/" TargetMode="External"/><Relationship Id="rId2" Type="http://schemas.openxmlformats.org/officeDocument/2006/relationships/hyperlink" Target="https://viaf.org/" TargetMode="External"/><Relationship Id="rId1" Type="http://schemas.openxmlformats.org/officeDocument/2006/relationships/slideLayout" Target="../slideLayouts/slideLayout6.xml"/><Relationship Id="rId6" Type="http://schemas.openxmlformats.org/officeDocument/2006/relationships/hyperlink" Target="https://www.loc.gov/standards/iso639-2/php/code_list.php" TargetMode="External"/><Relationship Id="rId5" Type="http://schemas.openxmlformats.org/officeDocument/2006/relationships/hyperlink" Target="https://www.loc.gov/marc/relators/relaterm.html" TargetMode="External"/><Relationship Id="rId4" Type="http://schemas.openxmlformats.org/officeDocument/2006/relationships/hyperlink" Target="https://authorities.loc.gov/" TargetMode="External"/></Relationships>
</file>

<file path=ppt/slides/_rels/slide11.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3" Type="http://schemas.openxmlformats.org/officeDocument/2006/relationships/hyperlink" Target="https://desktop.github.com/" TargetMode="External"/><Relationship Id="rId2" Type="http://schemas.openxmlformats.org/officeDocument/2006/relationships/hyperlink" Target="https://github.com/"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2" Type="http://schemas.openxmlformats.org/officeDocument/2006/relationships/hyperlink" Target="https://github.com/leliebe/P4H" TargetMode="External"/><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hyperlink" Target="https://www.pexels.com/photo/close-up-photo-of-coffee-2910874/" TargetMode="External"/></Relationships>
</file>

<file path=ppt/slides/_rels/slide1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7.xml.rels><?xml version="1.0" encoding="UTF-8" standalone="yes"?>
<Relationships xmlns="http://schemas.openxmlformats.org/package/2006/relationships"><Relationship Id="rId3" Type="http://schemas.openxmlformats.org/officeDocument/2006/relationships/hyperlink" Target="https://regex101.com/" TargetMode="External"/><Relationship Id="rId2" Type="http://schemas.openxmlformats.org/officeDocument/2006/relationships/hyperlink" Target="https://regexone.com/" TargetMode="External"/><Relationship Id="rId1" Type="http://schemas.openxmlformats.org/officeDocument/2006/relationships/slideLayout" Target="../slideLayouts/slideLayout6.xml"/><Relationship Id="rId4" Type="http://schemas.openxmlformats.org/officeDocument/2006/relationships/hyperlink" Target="https://www.rexegg.com/regex-quickstart.html" TargetMode="External"/></Relationships>
</file>

<file path=ppt/slides/_rels/slide18.xml.rels><?xml version="1.0" encoding="UTF-8" standalone="yes"?>
<Relationships xmlns="http://schemas.openxmlformats.org/package/2006/relationships"><Relationship Id="rId2" Type="http://schemas.openxmlformats.org/officeDocument/2006/relationships/hyperlink" Target="https://archive.org/stream/amorousprinceorc00behn/amorousprinceorc00behn_djvu.txt" TargetMode="Externa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2" Type="http://schemas.openxmlformats.org/officeDocument/2006/relationships/hyperlink" Target="https://www.getty.edu/publications/intrometadata/" TargetMode="External"/><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3AE5B2F-2CD3-4E51-91D5-FEF8CE8FEFA9}"/>
              </a:ext>
            </a:extLst>
          </p:cNvPr>
          <p:cNvSpPr>
            <a:spLocks noGrp="1"/>
          </p:cNvSpPr>
          <p:nvPr>
            <p:ph type="ctrTitle"/>
          </p:nvPr>
        </p:nvSpPr>
        <p:spPr>
          <a:xfrm>
            <a:off x="685800" y="908651"/>
            <a:ext cx="3620882" cy="3640345"/>
          </a:xfrm>
        </p:spPr>
        <p:txBody>
          <a:bodyPr/>
          <a:lstStyle/>
          <a:p>
            <a:r>
              <a:rPr lang="en-US" dirty="0"/>
              <a:t>Managing Your Data: Metadata, Regex, and Git</a:t>
            </a:r>
          </a:p>
        </p:txBody>
      </p:sp>
      <p:sp>
        <p:nvSpPr>
          <p:cNvPr id="8" name="Subtitle 7">
            <a:extLst>
              <a:ext uri="{FF2B5EF4-FFF2-40B4-BE49-F238E27FC236}">
                <a16:creationId xmlns:a16="http://schemas.microsoft.com/office/drawing/2014/main" id="{952DE27F-5BED-4BCC-887D-5872F796F65F}"/>
              </a:ext>
            </a:extLst>
          </p:cNvPr>
          <p:cNvSpPr>
            <a:spLocks noGrp="1"/>
          </p:cNvSpPr>
          <p:nvPr>
            <p:ph type="subTitle" idx="1"/>
          </p:nvPr>
        </p:nvSpPr>
        <p:spPr>
          <a:xfrm>
            <a:off x="705934" y="5220450"/>
            <a:ext cx="3380437" cy="570748"/>
          </a:xfrm>
        </p:spPr>
        <p:txBody>
          <a:bodyPr>
            <a:normAutofit/>
          </a:bodyPr>
          <a:lstStyle/>
          <a:p>
            <a:r>
              <a:rPr lang="en-US" dirty="0"/>
              <a:t>Presenter Name</a:t>
            </a:r>
          </a:p>
        </p:txBody>
      </p:sp>
      <p:pic>
        <p:nvPicPr>
          <p:cNvPr id="11" name="Picture Placeholder 10" descr="Printed text scrap collage">
            <a:extLst>
              <a:ext uri="{FF2B5EF4-FFF2-40B4-BE49-F238E27FC236}">
                <a16:creationId xmlns:a16="http://schemas.microsoft.com/office/drawing/2014/main" id="{BC408C47-2E2A-42C6-99D2-EBED0E23C9B6}"/>
              </a:ext>
            </a:extLst>
          </p:cNvPr>
          <p:cNvPicPr>
            <a:picLocks noGrp="1" noChangeAspect="1"/>
          </p:cNvPicPr>
          <p:nvPr>
            <p:ph type="pic" sz="quarter" idx="13"/>
          </p:nvPr>
        </p:nvPicPr>
        <p:blipFill>
          <a:blip r:embed="rId2"/>
          <a:srcRect/>
          <a:stretch/>
        </p:blipFill>
        <p:spPr>
          <a:xfrm>
            <a:off x="4876158" y="0"/>
            <a:ext cx="7315841" cy="6858000"/>
          </a:xfrm>
        </p:spPr>
      </p:pic>
    </p:spTree>
    <p:extLst>
      <p:ext uri="{BB962C8B-B14F-4D97-AF65-F5344CB8AC3E}">
        <p14:creationId xmlns:p14="http://schemas.microsoft.com/office/powerpoint/2010/main" val="1633438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BEA1C-AFCE-41C3-DCD1-2FB91E647482}"/>
              </a:ext>
            </a:extLst>
          </p:cNvPr>
          <p:cNvSpPr>
            <a:spLocks noGrp="1"/>
          </p:cNvSpPr>
          <p:nvPr>
            <p:ph type="title"/>
          </p:nvPr>
        </p:nvSpPr>
        <p:spPr/>
        <p:txBody>
          <a:bodyPr/>
          <a:lstStyle/>
          <a:p>
            <a:r>
              <a:rPr lang="en-US" dirty="0"/>
              <a:t>Textual Metadata</a:t>
            </a:r>
          </a:p>
        </p:txBody>
      </p:sp>
      <p:sp>
        <p:nvSpPr>
          <p:cNvPr id="3" name="Content Placeholder 2">
            <a:extLst>
              <a:ext uri="{FF2B5EF4-FFF2-40B4-BE49-F238E27FC236}">
                <a16:creationId xmlns:a16="http://schemas.microsoft.com/office/drawing/2014/main" id="{B698E980-4266-EA50-156C-515C8513A854}"/>
              </a:ext>
            </a:extLst>
          </p:cNvPr>
          <p:cNvSpPr>
            <a:spLocks noGrp="1"/>
          </p:cNvSpPr>
          <p:nvPr>
            <p:ph sz="quarter" idx="13"/>
          </p:nvPr>
        </p:nvSpPr>
        <p:spPr/>
        <p:txBody>
          <a:bodyPr/>
          <a:lstStyle/>
          <a:p>
            <a:r>
              <a:rPr lang="en-US" dirty="0"/>
              <a:t>Linked Open Data</a:t>
            </a:r>
          </a:p>
          <a:p>
            <a:r>
              <a:rPr lang="en-US" dirty="0"/>
              <a:t>Controlled vocabularies</a:t>
            </a:r>
          </a:p>
          <a:p>
            <a:pPr marL="342900" indent="-342900">
              <a:buFont typeface="Arial" panose="020B0604020202020204" pitchFamily="34" charset="0"/>
              <a:buChar char="•"/>
            </a:pPr>
            <a:r>
              <a:rPr lang="en-US" dirty="0">
                <a:hlinkClick r:id="rId2"/>
              </a:rPr>
              <a:t>Virtual International Authority File</a:t>
            </a:r>
            <a:r>
              <a:rPr lang="en-US" dirty="0"/>
              <a:t>: person names, linked to works</a:t>
            </a:r>
          </a:p>
          <a:p>
            <a:pPr marL="342900" indent="-342900">
              <a:buFont typeface="Arial" panose="020B0604020202020204" pitchFamily="34" charset="0"/>
              <a:buChar char="•"/>
            </a:pPr>
            <a:r>
              <a:rPr lang="en-US" dirty="0">
                <a:hlinkClick r:id="rId3"/>
              </a:rPr>
              <a:t>Getty Vocabularies </a:t>
            </a:r>
            <a:r>
              <a:rPr lang="en-US" dirty="0"/>
              <a:t>(Art and Architecture Thesaurus, geographic names, cultural objects, etc.) </a:t>
            </a:r>
          </a:p>
          <a:p>
            <a:pPr marL="342900" indent="-342900">
              <a:buFont typeface="Arial" panose="020B0604020202020204" pitchFamily="34" charset="0"/>
              <a:buChar char="•"/>
            </a:pPr>
            <a:r>
              <a:rPr lang="en-US" dirty="0">
                <a:hlinkClick r:id="rId4"/>
              </a:rPr>
              <a:t>Library of Congress authority files </a:t>
            </a:r>
            <a:r>
              <a:rPr lang="en-US" dirty="0"/>
              <a:t>(subjects, names, titles), </a:t>
            </a:r>
            <a:r>
              <a:rPr lang="en-US" dirty="0">
                <a:hlinkClick r:id="rId5"/>
              </a:rPr>
              <a:t>relator codes </a:t>
            </a:r>
            <a:r>
              <a:rPr lang="en-US" dirty="0"/>
              <a:t>(roles), and </a:t>
            </a:r>
            <a:r>
              <a:rPr lang="en-US" dirty="0">
                <a:hlinkClick r:id="rId6"/>
              </a:rPr>
              <a:t>language codes</a:t>
            </a:r>
            <a:endParaRPr lang="en-US" dirty="0"/>
          </a:p>
          <a:p>
            <a:endParaRPr lang="en-US" dirty="0"/>
          </a:p>
        </p:txBody>
      </p:sp>
      <p:sp>
        <p:nvSpPr>
          <p:cNvPr id="6" name="Slide Number Placeholder 5">
            <a:extLst>
              <a:ext uri="{FF2B5EF4-FFF2-40B4-BE49-F238E27FC236}">
                <a16:creationId xmlns:a16="http://schemas.microsoft.com/office/drawing/2014/main" id="{6F6B4EEB-72FC-D4AA-05A9-1EA3F64BEBC2}"/>
              </a:ext>
            </a:extLst>
          </p:cNvPr>
          <p:cNvSpPr>
            <a:spLocks noGrp="1"/>
          </p:cNvSpPr>
          <p:nvPr>
            <p:ph type="sldNum" sz="quarter" idx="12"/>
          </p:nvPr>
        </p:nvSpPr>
        <p:spPr/>
        <p:txBody>
          <a:bodyPr/>
          <a:lstStyle/>
          <a:p>
            <a:fld id="{0303F77D-1BEF-481A-B8C1-15974ED46EB7}" type="slidenum">
              <a:rPr lang="en-US" smtClean="0"/>
              <a:t>10</a:t>
            </a:fld>
            <a:endParaRPr lang="en-US"/>
          </a:p>
        </p:txBody>
      </p:sp>
    </p:spTree>
    <p:extLst>
      <p:ext uri="{BB962C8B-B14F-4D97-AF65-F5344CB8AC3E}">
        <p14:creationId xmlns:p14="http://schemas.microsoft.com/office/powerpoint/2010/main" val="2844081324"/>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8111D7-6009-138B-C663-7B7D8E9FCF24}"/>
              </a:ext>
            </a:extLst>
          </p:cNvPr>
          <p:cNvSpPr>
            <a:spLocks noGrp="1"/>
          </p:cNvSpPr>
          <p:nvPr>
            <p:ph type="ctrTitle"/>
          </p:nvPr>
        </p:nvSpPr>
        <p:spPr/>
        <p:txBody>
          <a:bodyPr/>
          <a:lstStyle/>
          <a:p>
            <a:r>
              <a:rPr lang="en-US" dirty="0"/>
              <a:t>Git, GitHub, and Version Control</a:t>
            </a:r>
            <a:br>
              <a:rPr lang="en-US" dirty="0"/>
            </a:br>
            <a:r>
              <a:rPr lang="en-US" dirty="0"/>
              <a:t>(Part 1)</a:t>
            </a:r>
          </a:p>
        </p:txBody>
      </p:sp>
      <p:pic>
        <p:nvPicPr>
          <p:cNvPr id="11" name="Picture Placeholder 10" descr="Hand on a tablet with digital signs">
            <a:extLst>
              <a:ext uri="{FF2B5EF4-FFF2-40B4-BE49-F238E27FC236}">
                <a16:creationId xmlns:a16="http://schemas.microsoft.com/office/drawing/2014/main" id="{C89353B7-64FB-187D-4305-2C0E72DD9E98}"/>
              </a:ext>
            </a:extLst>
          </p:cNvPr>
          <p:cNvPicPr>
            <a:picLocks noGrp="1" noChangeAspect="1"/>
          </p:cNvPicPr>
          <p:nvPr>
            <p:ph type="pic" sz="quarter" idx="13"/>
          </p:nvPr>
        </p:nvPicPr>
        <p:blipFill>
          <a:blip r:embed="rId2"/>
          <a:srcRect l="22407" r="22407"/>
          <a:stretch>
            <a:fillRect/>
          </a:stretch>
        </p:blipFill>
        <p:spPr/>
      </p:pic>
      <p:sp>
        <p:nvSpPr>
          <p:cNvPr id="5" name="Date Placeholder 4">
            <a:extLst>
              <a:ext uri="{FF2B5EF4-FFF2-40B4-BE49-F238E27FC236}">
                <a16:creationId xmlns:a16="http://schemas.microsoft.com/office/drawing/2014/main" id="{66EE80D9-13A6-C372-DBCC-AEA6E2FDA9AA}"/>
              </a:ext>
            </a:extLst>
          </p:cNvPr>
          <p:cNvSpPr>
            <a:spLocks noGrp="1"/>
          </p:cNvSpPr>
          <p:nvPr>
            <p:ph type="dt" sz="half" idx="4294967295"/>
          </p:nvPr>
        </p:nvSpPr>
        <p:spPr>
          <a:xfrm>
            <a:off x="9599613" y="6356350"/>
            <a:ext cx="2592387" cy="365125"/>
          </a:xfrm>
        </p:spPr>
        <p:txBody>
          <a:bodyPr/>
          <a:lstStyle/>
          <a:p>
            <a:r>
              <a:rPr lang="en-US"/>
              <a:t>2/11/20XX</a:t>
            </a:r>
          </a:p>
        </p:txBody>
      </p:sp>
      <p:sp>
        <p:nvSpPr>
          <p:cNvPr id="6" name="Slide Number Placeholder 5">
            <a:extLst>
              <a:ext uri="{FF2B5EF4-FFF2-40B4-BE49-F238E27FC236}">
                <a16:creationId xmlns:a16="http://schemas.microsoft.com/office/drawing/2014/main" id="{5D43A444-1518-E1E6-41A5-B507162247E1}"/>
              </a:ext>
            </a:extLst>
          </p:cNvPr>
          <p:cNvSpPr>
            <a:spLocks noGrp="1"/>
          </p:cNvSpPr>
          <p:nvPr>
            <p:ph type="sldNum" sz="quarter" idx="4294967295"/>
          </p:nvPr>
        </p:nvSpPr>
        <p:spPr>
          <a:xfrm>
            <a:off x="11518900" y="6356350"/>
            <a:ext cx="673100" cy="365125"/>
          </a:xfrm>
        </p:spPr>
        <p:txBody>
          <a:bodyPr/>
          <a:lstStyle/>
          <a:p>
            <a:fld id="{0303F77D-1BEF-481A-B8C1-15974ED46EB7}" type="slidenum">
              <a:rPr lang="en-US" smtClean="0"/>
              <a:t>11</a:t>
            </a:fld>
            <a:endParaRPr lang="en-US"/>
          </a:p>
        </p:txBody>
      </p:sp>
    </p:spTree>
    <p:extLst>
      <p:ext uri="{BB962C8B-B14F-4D97-AF65-F5344CB8AC3E}">
        <p14:creationId xmlns:p14="http://schemas.microsoft.com/office/powerpoint/2010/main" val="349885039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75FD49-96D1-AB70-1E82-94BB9DF9AB6D}"/>
              </a:ext>
            </a:extLst>
          </p:cNvPr>
          <p:cNvSpPr>
            <a:spLocks noGrp="1"/>
          </p:cNvSpPr>
          <p:nvPr>
            <p:ph type="title"/>
          </p:nvPr>
        </p:nvSpPr>
        <p:spPr/>
        <p:txBody>
          <a:bodyPr/>
          <a:lstStyle/>
          <a:p>
            <a:r>
              <a:rPr lang="en-US" dirty="0"/>
              <a:t>Some Definitions</a:t>
            </a:r>
          </a:p>
        </p:txBody>
      </p:sp>
      <p:sp>
        <p:nvSpPr>
          <p:cNvPr id="6" name="Content Placeholder 5">
            <a:extLst>
              <a:ext uri="{FF2B5EF4-FFF2-40B4-BE49-F238E27FC236}">
                <a16:creationId xmlns:a16="http://schemas.microsoft.com/office/drawing/2014/main" id="{43292691-37F7-73E5-39EE-10B50E6AC08D}"/>
              </a:ext>
            </a:extLst>
          </p:cNvPr>
          <p:cNvSpPr>
            <a:spLocks noGrp="1"/>
          </p:cNvSpPr>
          <p:nvPr>
            <p:ph sz="quarter" idx="13"/>
          </p:nvPr>
        </p:nvSpPr>
        <p:spPr/>
        <p:txBody>
          <a:bodyPr/>
          <a:lstStyle/>
          <a:p>
            <a:r>
              <a:rPr lang="en-US" dirty="0"/>
              <a:t>Version control: a system for managing changes to data. </a:t>
            </a:r>
          </a:p>
          <a:p>
            <a:r>
              <a:rPr lang="en-US" dirty="0"/>
              <a:t>Distributed version control: a system of version control in which the complete history of the data is mirrored on each user’s computer. </a:t>
            </a:r>
          </a:p>
          <a:p>
            <a:r>
              <a:rPr lang="en-US" dirty="0"/>
              <a:t>Git: the most commonly used distributed version control system. </a:t>
            </a:r>
          </a:p>
          <a:p>
            <a:r>
              <a:rPr lang="en-US" dirty="0" err="1"/>
              <a:t>Github</a:t>
            </a:r>
            <a:r>
              <a:rPr lang="en-US" dirty="0"/>
              <a:t>: a hosting service for Git. </a:t>
            </a:r>
          </a:p>
        </p:txBody>
      </p:sp>
    </p:spTree>
    <p:extLst>
      <p:ext uri="{BB962C8B-B14F-4D97-AF65-F5344CB8AC3E}">
        <p14:creationId xmlns:p14="http://schemas.microsoft.com/office/powerpoint/2010/main" val="397806091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1D70B-6660-0A0F-E69C-EA3AAA75061F}"/>
              </a:ext>
            </a:extLst>
          </p:cNvPr>
          <p:cNvSpPr>
            <a:spLocks noGrp="1"/>
          </p:cNvSpPr>
          <p:nvPr>
            <p:ph type="title"/>
          </p:nvPr>
        </p:nvSpPr>
        <p:spPr/>
        <p:txBody>
          <a:bodyPr/>
          <a:lstStyle/>
          <a:p>
            <a:r>
              <a:rPr lang="en-US" dirty="0"/>
              <a:t>Getting Started with Git </a:t>
            </a:r>
          </a:p>
        </p:txBody>
      </p:sp>
      <p:sp>
        <p:nvSpPr>
          <p:cNvPr id="3" name="Content Placeholder 2">
            <a:extLst>
              <a:ext uri="{FF2B5EF4-FFF2-40B4-BE49-F238E27FC236}">
                <a16:creationId xmlns:a16="http://schemas.microsoft.com/office/drawing/2014/main" id="{D546FB43-AD63-CA41-16C4-75AF13547EE7}"/>
              </a:ext>
            </a:extLst>
          </p:cNvPr>
          <p:cNvSpPr>
            <a:spLocks noGrp="1"/>
          </p:cNvSpPr>
          <p:nvPr>
            <p:ph sz="quarter" idx="13"/>
          </p:nvPr>
        </p:nvSpPr>
        <p:spPr/>
        <p:txBody>
          <a:bodyPr/>
          <a:lstStyle/>
          <a:p>
            <a:r>
              <a:rPr lang="en-US" dirty="0"/>
              <a:t>Go to </a:t>
            </a:r>
            <a:r>
              <a:rPr lang="en-US" dirty="0">
                <a:hlinkClick r:id="rId2"/>
              </a:rPr>
              <a:t>https://github.com</a:t>
            </a:r>
            <a:endParaRPr lang="en-US" dirty="0"/>
          </a:p>
          <a:p>
            <a:r>
              <a:rPr lang="en-US" dirty="0"/>
              <a:t>Sign up for a free GitHub account</a:t>
            </a:r>
          </a:p>
          <a:p>
            <a:r>
              <a:rPr lang="en-US" dirty="0"/>
              <a:t>Download GitHub Desktop from </a:t>
            </a:r>
            <a:r>
              <a:rPr lang="en-US" dirty="0">
                <a:hlinkClick r:id="rId3"/>
              </a:rPr>
              <a:t>https://desktop.github.com/</a:t>
            </a:r>
            <a:endParaRPr lang="en-US" dirty="0"/>
          </a:p>
          <a:p>
            <a:r>
              <a:rPr lang="en-US" dirty="0"/>
              <a:t>Install GitHub Desktop and log in.</a:t>
            </a:r>
          </a:p>
          <a:p>
            <a:endParaRPr lang="en-US" dirty="0"/>
          </a:p>
        </p:txBody>
      </p:sp>
      <p:sp>
        <p:nvSpPr>
          <p:cNvPr id="6" name="Slide Number Placeholder 5">
            <a:extLst>
              <a:ext uri="{FF2B5EF4-FFF2-40B4-BE49-F238E27FC236}">
                <a16:creationId xmlns:a16="http://schemas.microsoft.com/office/drawing/2014/main" id="{40262680-D028-0FA2-537B-91800EE84D91}"/>
              </a:ext>
            </a:extLst>
          </p:cNvPr>
          <p:cNvSpPr>
            <a:spLocks noGrp="1"/>
          </p:cNvSpPr>
          <p:nvPr>
            <p:ph type="sldNum" sz="quarter" idx="12"/>
          </p:nvPr>
        </p:nvSpPr>
        <p:spPr/>
        <p:txBody>
          <a:bodyPr/>
          <a:lstStyle/>
          <a:p>
            <a:fld id="{0303F77D-1BEF-481A-B8C1-15974ED46EB7}" type="slidenum">
              <a:rPr lang="en-US" smtClean="0"/>
              <a:t>13</a:t>
            </a:fld>
            <a:endParaRPr lang="en-US"/>
          </a:p>
        </p:txBody>
      </p:sp>
    </p:spTree>
    <p:extLst>
      <p:ext uri="{BB962C8B-B14F-4D97-AF65-F5344CB8AC3E}">
        <p14:creationId xmlns:p14="http://schemas.microsoft.com/office/powerpoint/2010/main" val="104056063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47FF1-C509-DEFA-705F-B1D735BBBC9F}"/>
              </a:ext>
            </a:extLst>
          </p:cNvPr>
          <p:cNvSpPr>
            <a:spLocks noGrp="1"/>
          </p:cNvSpPr>
          <p:nvPr>
            <p:ph type="title"/>
          </p:nvPr>
        </p:nvSpPr>
        <p:spPr/>
        <p:txBody>
          <a:bodyPr/>
          <a:lstStyle/>
          <a:p>
            <a:r>
              <a:rPr lang="en-US" dirty="0"/>
              <a:t>Cloning a Repository</a:t>
            </a:r>
          </a:p>
        </p:txBody>
      </p:sp>
      <p:sp>
        <p:nvSpPr>
          <p:cNvPr id="3" name="Content Placeholder 2">
            <a:extLst>
              <a:ext uri="{FF2B5EF4-FFF2-40B4-BE49-F238E27FC236}">
                <a16:creationId xmlns:a16="http://schemas.microsoft.com/office/drawing/2014/main" id="{F572E30F-B687-824C-5CCE-7E19E2048CBA}"/>
              </a:ext>
            </a:extLst>
          </p:cNvPr>
          <p:cNvSpPr>
            <a:spLocks noGrp="1"/>
          </p:cNvSpPr>
          <p:nvPr>
            <p:ph sz="quarter" idx="13"/>
          </p:nvPr>
        </p:nvSpPr>
        <p:spPr>
          <a:xfrm>
            <a:off x="862149" y="2386653"/>
            <a:ext cx="10631352" cy="3582347"/>
          </a:xfrm>
        </p:spPr>
        <p:txBody>
          <a:bodyPr/>
          <a:lstStyle/>
          <a:p>
            <a:r>
              <a:rPr lang="en-US" dirty="0"/>
              <a:t>Go to the following URL: </a:t>
            </a:r>
            <a:r>
              <a:rPr lang="en-US" dirty="0">
                <a:hlinkClick r:id="rId2"/>
              </a:rPr>
              <a:t>https://github.com/leliebe/P4H</a:t>
            </a:r>
            <a:endParaRPr lang="en-US" dirty="0"/>
          </a:p>
          <a:p>
            <a:r>
              <a:rPr lang="en-US" dirty="0"/>
              <a:t>Click the green “Code” button. Copy the HTTPS URL (here, it’s the same, but it may not always be!) </a:t>
            </a:r>
          </a:p>
          <a:p>
            <a:r>
              <a:rPr lang="en-US" dirty="0"/>
              <a:t>Go back to GitHub Desktop. </a:t>
            </a:r>
          </a:p>
          <a:p>
            <a:r>
              <a:rPr lang="en-US" dirty="0"/>
              <a:t>Click the “Current Repository” dropdown in the top left. </a:t>
            </a:r>
          </a:p>
          <a:p>
            <a:r>
              <a:rPr lang="en-US" dirty="0"/>
              <a:t>Click “Add” then “Clone Repository”</a:t>
            </a:r>
          </a:p>
          <a:p>
            <a:r>
              <a:rPr lang="en-US" dirty="0"/>
              <a:t>Navigate to the URL tab, paste the URL, choose where you want the local path to be (NOTE: This should be on your hard drive, not in the cloud), then click “Clone”</a:t>
            </a:r>
          </a:p>
        </p:txBody>
      </p:sp>
      <p:sp>
        <p:nvSpPr>
          <p:cNvPr id="6" name="Slide Number Placeholder 5">
            <a:extLst>
              <a:ext uri="{FF2B5EF4-FFF2-40B4-BE49-F238E27FC236}">
                <a16:creationId xmlns:a16="http://schemas.microsoft.com/office/drawing/2014/main" id="{8B22A07E-61DC-7B4E-5FFE-A80080496F80}"/>
              </a:ext>
            </a:extLst>
          </p:cNvPr>
          <p:cNvSpPr>
            <a:spLocks noGrp="1"/>
          </p:cNvSpPr>
          <p:nvPr>
            <p:ph type="sldNum" sz="quarter" idx="12"/>
          </p:nvPr>
        </p:nvSpPr>
        <p:spPr/>
        <p:txBody>
          <a:bodyPr/>
          <a:lstStyle/>
          <a:p>
            <a:fld id="{0303F77D-1BEF-481A-B8C1-15974ED46EB7}" type="slidenum">
              <a:rPr lang="en-US" smtClean="0"/>
              <a:t>14</a:t>
            </a:fld>
            <a:endParaRPr lang="en-US"/>
          </a:p>
        </p:txBody>
      </p:sp>
    </p:spTree>
    <p:extLst>
      <p:ext uri="{BB962C8B-B14F-4D97-AF65-F5344CB8AC3E}">
        <p14:creationId xmlns:p14="http://schemas.microsoft.com/office/powerpoint/2010/main" val="34702673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cup of coffee and a glass of water on a table&#10;&#10;Description automatically generated with medium confidence">
            <a:extLst>
              <a:ext uri="{FF2B5EF4-FFF2-40B4-BE49-F238E27FC236}">
                <a16:creationId xmlns:a16="http://schemas.microsoft.com/office/drawing/2014/main" id="{7B64A557-95F5-6045-546A-3686B026D1CB}"/>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t="29101" b="28712"/>
          <a:stretch/>
        </p:blipFill>
        <p:spPr>
          <a:xfrm>
            <a:off x="20" y="10"/>
            <a:ext cx="12191980" cy="6857990"/>
          </a:xfrm>
          <a:prstGeom prst="rect">
            <a:avLst/>
          </a:prstGeom>
        </p:spPr>
      </p:pic>
      <p:sp>
        <p:nvSpPr>
          <p:cNvPr id="32" name="Rectangle 31">
            <a:extLst>
              <a:ext uri="{FF2B5EF4-FFF2-40B4-BE49-F238E27FC236}">
                <a16:creationId xmlns:a16="http://schemas.microsoft.com/office/drawing/2014/main" id="{6BB6B482-ACCA-4938-8AEA-49D525C17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6905" y="46904"/>
            <a:ext cx="6865150" cy="6771342"/>
          </a:xfrm>
          <a:prstGeom prst="rect">
            <a:avLst/>
          </a:prstGeom>
          <a:gradFill>
            <a:gsLst>
              <a:gs pos="42000">
                <a:srgbClr val="000000">
                  <a:alpha val="18000"/>
                </a:srgbClr>
              </a:gs>
              <a:gs pos="0">
                <a:srgbClr val="000000">
                  <a:alpha val="0"/>
                </a:srgbClr>
              </a:gs>
              <a:gs pos="100000">
                <a:srgbClr val="000000">
                  <a:alpha val="3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19B562A-70D9-FD4E-0214-72DE8F88605E}"/>
              </a:ext>
            </a:extLst>
          </p:cNvPr>
          <p:cNvSpPr>
            <a:spLocks noGrp="1"/>
          </p:cNvSpPr>
          <p:nvPr>
            <p:ph type="title"/>
          </p:nvPr>
        </p:nvSpPr>
        <p:spPr>
          <a:xfrm>
            <a:off x="647701" y="871759"/>
            <a:ext cx="5067300" cy="3497042"/>
          </a:xfrm>
        </p:spPr>
        <p:txBody>
          <a:bodyPr vert="horz" lIns="91440" tIns="45720" rIns="91440" bIns="45720" rtlCol="0" anchor="t">
            <a:normAutofit/>
          </a:bodyPr>
          <a:lstStyle/>
          <a:p>
            <a:pPr algn="l"/>
            <a:r>
              <a:rPr lang="en-US" sz="5400">
                <a:solidFill>
                  <a:srgbClr val="FFFFFF"/>
                </a:solidFill>
              </a:rPr>
              <a:t>Break Time!</a:t>
            </a:r>
          </a:p>
        </p:txBody>
      </p:sp>
      <p:sp>
        <p:nvSpPr>
          <p:cNvPr id="12" name="Content Placeholder 11">
            <a:extLst>
              <a:ext uri="{FF2B5EF4-FFF2-40B4-BE49-F238E27FC236}">
                <a16:creationId xmlns:a16="http://schemas.microsoft.com/office/drawing/2014/main" id="{58954B7A-87EA-AB98-7CE9-C4B84B55BA82}"/>
              </a:ext>
            </a:extLst>
          </p:cNvPr>
          <p:cNvSpPr>
            <a:spLocks noGrp="1"/>
          </p:cNvSpPr>
          <p:nvPr>
            <p:ph sz="quarter" idx="13"/>
          </p:nvPr>
        </p:nvSpPr>
        <p:spPr>
          <a:xfrm>
            <a:off x="800100" y="1833726"/>
            <a:ext cx="5019676" cy="976406"/>
          </a:xfrm>
        </p:spPr>
        <p:txBody>
          <a:bodyPr vert="horz" lIns="91440" tIns="45720" rIns="91440" bIns="45720" rtlCol="0" anchor="t">
            <a:normAutofit/>
          </a:bodyPr>
          <a:lstStyle/>
          <a:p>
            <a:r>
              <a:rPr lang="en-US" dirty="0">
                <a:solidFill>
                  <a:srgbClr val="FFFFFF"/>
                </a:solidFill>
              </a:rPr>
              <a:t>10 minutes</a:t>
            </a:r>
          </a:p>
        </p:txBody>
      </p:sp>
      <p:cxnSp>
        <p:nvCxnSpPr>
          <p:cNvPr id="34" name="Straight Connector 33">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rgbClr val="FFFFFF"/>
            </a:solidFill>
          </a:ln>
          <a:effectLst>
            <a:outerShdw blurRad="50800" dist="38100" dir="2700000" algn="tl" rotWithShape="0">
              <a:prstClr val="black">
                <a:alpha val="13000"/>
              </a:prstClr>
            </a:outerShdw>
          </a:effectLst>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581776B8-E1F2-E946-AD9A-E3F1E045766B}"/>
              </a:ext>
            </a:extLst>
          </p:cNvPr>
          <p:cNvSpPr>
            <a:spLocks noGrp="1"/>
          </p:cNvSpPr>
          <p:nvPr>
            <p:ph type="sldNum" sz="quarter" idx="12"/>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0303F77D-1BEF-481A-B8C1-15974ED46EB7}" type="slidenum">
              <a:rPr lang="en-US">
                <a:solidFill>
                  <a:srgbClr val="FFFFFF"/>
                </a:solidFill>
              </a:rPr>
              <a:pPr>
                <a:lnSpc>
                  <a:spcPct val="90000"/>
                </a:lnSpc>
                <a:spcAft>
                  <a:spcPts val="600"/>
                </a:spcAft>
              </a:pPr>
              <a:t>15</a:t>
            </a:fld>
            <a:endParaRPr lang="en-US">
              <a:solidFill>
                <a:srgbClr val="FFFFFF"/>
              </a:solidFill>
            </a:endParaRPr>
          </a:p>
        </p:txBody>
      </p:sp>
    </p:spTree>
    <p:extLst>
      <p:ext uri="{BB962C8B-B14F-4D97-AF65-F5344CB8AC3E}">
        <p14:creationId xmlns:p14="http://schemas.microsoft.com/office/powerpoint/2010/main" val="10375842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5">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8" name="Rectangle 17">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057018DC-5BFA-42F7-884E-E07F6383A8AE}"/>
              </a:ext>
            </a:extLst>
          </p:cNvPr>
          <p:cNvSpPr>
            <a:spLocks noGrp="1"/>
          </p:cNvSpPr>
          <p:nvPr>
            <p:ph type="ctrTitle"/>
          </p:nvPr>
        </p:nvSpPr>
        <p:spPr>
          <a:xfrm>
            <a:off x="647699" y="871758"/>
            <a:ext cx="5227171" cy="3871143"/>
          </a:xfrm>
        </p:spPr>
        <p:txBody>
          <a:bodyPr vert="horz" lIns="91440" tIns="45720" rIns="91440" bIns="45720" rtlCol="0" anchor="t">
            <a:normAutofit/>
          </a:bodyPr>
          <a:lstStyle/>
          <a:p>
            <a:r>
              <a:rPr lang="en-US" sz="5400" dirty="0"/>
              <a:t>Regular Expressions</a:t>
            </a:r>
          </a:p>
        </p:txBody>
      </p:sp>
      <p:cxnSp>
        <p:nvCxnSpPr>
          <p:cNvPr id="20" name="Straight Connector 19">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9" descr="Close-up of leaves with colorful tips">
            <a:extLst>
              <a:ext uri="{FF2B5EF4-FFF2-40B4-BE49-F238E27FC236}">
                <a16:creationId xmlns:a16="http://schemas.microsoft.com/office/drawing/2014/main" id="{6B3773E6-3874-CBFF-7524-FFB305862C3F}"/>
              </a:ext>
            </a:extLst>
          </p:cNvPr>
          <p:cNvPicPr>
            <a:picLocks noChangeAspect="1"/>
          </p:cNvPicPr>
          <p:nvPr/>
        </p:nvPicPr>
        <p:blipFill>
          <a:blip r:embed="rId3"/>
          <a:srcRect l="22450" r="22450"/>
          <a:stretch/>
        </p:blipFill>
        <p:spPr>
          <a:xfrm>
            <a:off x="6515100" y="10"/>
            <a:ext cx="5676900" cy="6857990"/>
          </a:xfrm>
          <a:prstGeom prst="rect">
            <a:avLst/>
          </a:prstGeom>
        </p:spPr>
      </p:pic>
      <p:sp>
        <p:nvSpPr>
          <p:cNvPr id="6" name="Date Placeholder 5">
            <a:extLst>
              <a:ext uri="{FF2B5EF4-FFF2-40B4-BE49-F238E27FC236}">
                <a16:creationId xmlns:a16="http://schemas.microsoft.com/office/drawing/2014/main" id="{C9AD1602-B35F-4F17-AB81-5190F762E4AB}"/>
              </a:ext>
            </a:extLst>
          </p:cNvPr>
          <p:cNvSpPr>
            <a:spLocks noGrp="1"/>
          </p:cNvSpPr>
          <p:nvPr>
            <p:ph type="dt" sz="half" idx="4294967295"/>
          </p:nvPr>
        </p:nvSpPr>
        <p:spPr>
          <a:xfrm>
            <a:off x="8369448" y="6356350"/>
            <a:ext cx="2592594" cy="365125"/>
          </a:xfrm>
        </p:spPr>
        <p:txBody>
          <a:bodyPr vert="horz" lIns="91440" tIns="45720" rIns="91440" bIns="45720" rtlCol="0" anchor="ctr">
            <a:normAutofit/>
          </a:bodyPr>
          <a:lstStyle/>
          <a:p>
            <a:pPr>
              <a:spcAft>
                <a:spcPts val="600"/>
              </a:spcAft>
            </a:pPr>
            <a:r>
              <a:rPr lang="en-US">
                <a:solidFill>
                  <a:srgbClr val="FFFFFF"/>
                </a:solidFill>
              </a:rPr>
              <a:t>2/11/20XX</a:t>
            </a:r>
          </a:p>
        </p:txBody>
      </p:sp>
      <p:sp>
        <p:nvSpPr>
          <p:cNvPr id="8" name="Slide Number Placeholder 7">
            <a:extLst>
              <a:ext uri="{FF2B5EF4-FFF2-40B4-BE49-F238E27FC236}">
                <a16:creationId xmlns:a16="http://schemas.microsoft.com/office/drawing/2014/main" id="{6465E707-883C-4773-BB50-7A780F2A9DE9}"/>
              </a:ext>
            </a:extLst>
          </p:cNvPr>
          <p:cNvSpPr>
            <a:spLocks noGrp="1"/>
          </p:cNvSpPr>
          <p:nvPr>
            <p:ph type="sldNum" sz="quarter" idx="4294967295"/>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0303F77D-1BEF-481A-B8C1-15974ED46EB7}" type="slidenum">
              <a:rPr lang="en-US">
                <a:solidFill>
                  <a:srgbClr val="FFFFFF"/>
                </a:solidFill>
              </a:rPr>
              <a:pPr>
                <a:lnSpc>
                  <a:spcPct val="90000"/>
                </a:lnSpc>
                <a:spcAft>
                  <a:spcPts val="600"/>
                </a:spcAft>
              </a:pPr>
              <a:t>16</a:t>
            </a:fld>
            <a:endParaRPr lang="en-US">
              <a:solidFill>
                <a:srgbClr val="FFFFFF"/>
              </a:solidFill>
            </a:endParaRPr>
          </a:p>
        </p:txBody>
      </p:sp>
    </p:spTree>
    <p:extLst>
      <p:ext uri="{BB962C8B-B14F-4D97-AF65-F5344CB8AC3E}">
        <p14:creationId xmlns:p14="http://schemas.microsoft.com/office/powerpoint/2010/main" val="282073511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B2CE197-B52C-18ED-A386-13E6D0B85BA3}"/>
              </a:ext>
            </a:extLst>
          </p:cNvPr>
          <p:cNvSpPr>
            <a:spLocks noGrp="1"/>
          </p:cNvSpPr>
          <p:nvPr>
            <p:ph type="title"/>
          </p:nvPr>
        </p:nvSpPr>
        <p:spPr/>
        <p:txBody>
          <a:bodyPr/>
          <a:lstStyle/>
          <a:p>
            <a:r>
              <a:rPr lang="en-US" dirty="0"/>
              <a:t>Regular Expressions</a:t>
            </a:r>
          </a:p>
        </p:txBody>
      </p:sp>
      <p:sp>
        <p:nvSpPr>
          <p:cNvPr id="6" name="Content Placeholder 5">
            <a:extLst>
              <a:ext uri="{FF2B5EF4-FFF2-40B4-BE49-F238E27FC236}">
                <a16:creationId xmlns:a16="http://schemas.microsoft.com/office/drawing/2014/main" id="{F3522371-D89C-4AB4-730B-03CCA22A47ED}"/>
              </a:ext>
            </a:extLst>
          </p:cNvPr>
          <p:cNvSpPr>
            <a:spLocks noGrp="1"/>
          </p:cNvSpPr>
          <p:nvPr>
            <p:ph sz="quarter" idx="13"/>
          </p:nvPr>
        </p:nvSpPr>
        <p:spPr/>
        <p:txBody>
          <a:bodyPr/>
          <a:lstStyle/>
          <a:p>
            <a:r>
              <a:rPr lang="en-US" dirty="0"/>
              <a:t>Regex is a sequence of characters that specifies search parameters within a text. </a:t>
            </a:r>
          </a:p>
          <a:p>
            <a:r>
              <a:rPr lang="en-US" dirty="0"/>
              <a:t>When working with dirty OCR, it can be a very effective (if a bit brute force) method of cleaning a lot of text quickly.</a:t>
            </a:r>
          </a:p>
          <a:p>
            <a:r>
              <a:rPr lang="en-US" dirty="0"/>
              <a:t>Regex Tutorial: </a:t>
            </a:r>
            <a:r>
              <a:rPr lang="en-US" dirty="0">
                <a:hlinkClick r:id="rId2"/>
              </a:rPr>
              <a:t>https://regexone.com/</a:t>
            </a:r>
            <a:r>
              <a:rPr lang="en-US" dirty="0"/>
              <a:t> </a:t>
            </a:r>
          </a:p>
          <a:p>
            <a:r>
              <a:rPr lang="en-US" dirty="0"/>
              <a:t>Regex Testing: </a:t>
            </a:r>
            <a:r>
              <a:rPr lang="en-US" dirty="0">
                <a:hlinkClick r:id="rId3"/>
              </a:rPr>
              <a:t>https://regex101.com/</a:t>
            </a:r>
            <a:endParaRPr lang="en-US" dirty="0"/>
          </a:p>
          <a:p>
            <a:r>
              <a:rPr lang="en-US" dirty="0"/>
              <a:t>Regex Cheat Sheet: </a:t>
            </a:r>
            <a:r>
              <a:rPr lang="en-US" dirty="0">
                <a:hlinkClick r:id="rId4"/>
              </a:rPr>
              <a:t>https://www.rexegg.com/regex-quickstart.html</a:t>
            </a:r>
            <a:r>
              <a:rPr lang="en-US" dirty="0"/>
              <a:t> </a:t>
            </a:r>
          </a:p>
        </p:txBody>
      </p:sp>
    </p:spTree>
    <p:extLst>
      <p:ext uri="{BB962C8B-B14F-4D97-AF65-F5344CB8AC3E}">
        <p14:creationId xmlns:p14="http://schemas.microsoft.com/office/powerpoint/2010/main" val="216633350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49AE3F-C332-6C99-6868-F2AC87F01C7E}"/>
              </a:ext>
            </a:extLst>
          </p:cNvPr>
          <p:cNvSpPr>
            <a:spLocks noGrp="1"/>
          </p:cNvSpPr>
          <p:nvPr>
            <p:ph type="title"/>
          </p:nvPr>
        </p:nvSpPr>
        <p:spPr/>
        <p:txBody>
          <a:bodyPr/>
          <a:lstStyle/>
          <a:p>
            <a:r>
              <a:rPr lang="en-US" dirty="0"/>
              <a:t>A Practical Example</a:t>
            </a:r>
          </a:p>
        </p:txBody>
      </p:sp>
      <p:sp>
        <p:nvSpPr>
          <p:cNvPr id="6" name="Content Placeholder 5">
            <a:extLst>
              <a:ext uri="{FF2B5EF4-FFF2-40B4-BE49-F238E27FC236}">
                <a16:creationId xmlns:a16="http://schemas.microsoft.com/office/drawing/2014/main" id="{3452EF77-4E52-A4F3-B065-C9A56E1C502E}"/>
              </a:ext>
            </a:extLst>
          </p:cNvPr>
          <p:cNvSpPr>
            <a:spLocks noGrp="1"/>
          </p:cNvSpPr>
          <p:nvPr>
            <p:ph sz="quarter" idx="13"/>
          </p:nvPr>
        </p:nvSpPr>
        <p:spPr/>
        <p:txBody>
          <a:bodyPr/>
          <a:lstStyle/>
          <a:p>
            <a:pPr marL="342900" indent="-342900">
              <a:buFont typeface="Arial" panose="020B0604020202020204" pitchFamily="34" charset="0"/>
              <a:buChar char="•"/>
            </a:pPr>
            <a:r>
              <a:rPr lang="en-US" dirty="0"/>
              <a:t>Aphra </a:t>
            </a:r>
            <a:r>
              <a:rPr lang="en-US" dirty="0" err="1"/>
              <a:t>Behn’s</a:t>
            </a:r>
            <a:r>
              <a:rPr lang="en-US" dirty="0"/>
              <a:t> </a:t>
            </a:r>
            <a:r>
              <a:rPr lang="en-US" i="1" dirty="0"/>
              <a:t>The Amorous Prince</a:t>
            </a:r>
            <a:r>
              <a:rPr lang="en-US" dirty="0"/>
              <a:t> (full text from the </a:t>
            </a:r>
            <a:r>
              <a:rPr lang="en-US" dirty="0">
                <a:hlinkClick r:id="rId2"/>
              </a:rPr>
              <a:t>Internet Archive</a:t>
            </a:r>
            <a:r>
              <a:rPr lang="en-US" dirty="0"/>
              <a:t>)</a:t>
            </a:r>
          </a:p>
          <a:p>
            <a:pPr marL="342900" indent="-342900">
              <a:buFont typeface="Arial" panose="020B0604020202020204" pitchFamily="34" charset="0"/>
              <a:buChar char="•"/>
            </a:pPr>
            <a:r>
              <a:rPr lang="en-US" dirty="0"/>
              <a:t>Cleaning a poorly </a:t>
            </a:r>
            <a:r>
              <a:rPr lang="en-US" dirty="0" err="1"/>
              <a:t>OCR’d</a:t>
            </a:r>
            <a:r>
              <a:rPr lang="en-US" dirty="0"/>
              <a:t> text</a:t>
            </a:r>
          </a:p>
          <a:p>
            <a:pPr marL="342900" indent="-342900">
              <a:buFont typeface="Arial" panose="020B0604020202020204" pitchFamily="34" charset="0"/>
              <a:buChar char="•"/>
            </a:pPr>
            <a:r>
              <a:rPr lang="en-US" dirty="0"/>
              <a:t>Step 1: Fixing the “&amp;”</a:t>
            </a:r>
          </a:p>
          <a:p>
            <a:pPr marL="800100" lvl="1" indent="-342900">
              <a:buFont typeface="Arial" panose="020B0604020202020204" pitchFamily="34" charset="0"/>
              <a:buChar char="•"/>
            </a:pPr>
            <a:r>
              <a:rPr lang="en-US" dirty="0"/>
              <a:t> context clues suggest that this is a misreading of “</a:t>
            </a:r>
            <a:r>
              <a:rPr lang="en-US" dirty="0" err="1"/>
              <a:t>ct</a:t>
            </a:r>
            <a:r>
              <a:rPr lang="en-US" dirty="0"/>
              <a:t>” </a:t>
            </a:r>
          </a:p>
          <a:p>
            <a:pPr marL="342900" indent="-342900">
              <a:buFont typeface="Arial" panose="020B0604020202020204" pitchFamily="34" charset="0"/>
              <a:buChar char="•"/>
            </a:pPr>
            <a:r>
              <a:rPr lang="en-US" dirty="0"/>
              <a:t>Step 2: Fixing the “long S”</a:t>
            </a:r>
          </a:p>
          <a:p>
            <a:pPr marL="342900" indent="-342900">
              <a:buFont typeface="Arial" panose="020B0604020202020204" pitchFamily="34" charset="0"/>
              <a:buChar char="•"/>
            </a:pPr>
            <a:r>
              <a:rPr lang="en-US" dirty="0"/>
              <a:t>Step 3: Fixing extra line spacing </a:t>
            </a:r>
          </a:p>
          <a:p>
            <a:pPr marL="800100" lvl="1" indent="-342900">
              <a:buFont typeface="Arial" panose="020B0604020202020204" pitchFamily="34" charset="0"/>
              <a:buChar char="•"/>
            </a:pPr>
            <a:r>
              <a:rPr lang="en-US" dirty="0"/>
              <a:t>Find </a:t>
            </a:r>
            <a:r>
              <a:rPr lang="en-US" dirty="0">
                <a:solidFill>
                  <a:srgbClr val="E5E5E5"/>
                </a:solidFill>
                <a:highlight>
                  <a:srgbClr val="3C3C3C"/>
                </a:highlight>
              </a:rPr>
              <a:t>\n\n</a:t>
            </a:r>
          </a:p>
          <a:p>
            <a:pPr marL="800100" lvl="1" indent="-342900">
              <a:buFont typeface="Arial" panose="020B0604020202020204" pitchFamily="34" charset="0"/>
              <a:buChar char="•"/>
            </a:pPr>
            <a:r>
              <a:rPr lang="en-US" dirty="0"/>
              <a:t>Replace </a:t>
            </a:r>
            <a:r>
              <a:rPr lang="en-US" dirty="0">
                <a:solidFill>
                  <a:srgbClr val="E5E5E5"/>
                </a:solidFill>
                <a:highlight>
                  <a:srgbClr val="3C3C3C"/>
                </a:highlight>
              </a:rPr>
              <a:t>\n</a:t>
            </a:r>
            <a:endParaRPr lang="en-US" dirty="0"/>
          </a:p>
        </p:txBody>
      </p:sp>
    </p:spTree>
    <p:extLst>
      <p:ext uri="{BB962C8B-B14F-4D97-AF65-F5344CB8AC3E}">
        <p14:creationId xmlns:p14="http://schemas.microsoft.com/office/powerpoint/2010/main" val="204723142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18333-E858-B455-8A36-611B6C076352}"/>
              </a:ext>
            </a:extLst>
          </p:cNvPr>
          <p:cNvSpPr>
            <a:spLocks noGrp="1"/>
          </p:cNvSpPr>
          <p:nvPr>
            <p:ph type="title"/>
          </p:nvPr>
        </p:nvSpPr>
        <p:spPr/>
        <p:txBody>
          <a:bodyPr/>
          <a:lstStyle/>
          <a:p>
            <a:r>
              <a:rPr lang="en-US" dirty="0"/>
              <a:t>A Practical Example (Continued)</a:t>
            </a:r>
          </a:p>
        </p:txBody>
      </p:sp>
      <p:sp>
        <p:nvSpPr>
          <p:cNvPr id="3" name="Content Placeholder 2">
            <a:extLst>
              <a:ext uri="{FF2B5EF4-FFF2-40B4-BE49-F238E27FC236}">
                <a16:creationId xmlns:a16="http://schemas.microsoft.com/office/drawing/2014/main" id="{37F25D1F-E630-DDE3-2E02-6AD9696AF018}"/>
              </a:ext>
            </a:extLst>
          </p:cNvPr>
          <p:cNvSpPr>
            <a:spLocks noGrp="1"/>
          </p:cNvSpPr>
          <p:nvPr>
            <p:ph sz="quarter" idx="13"/>
          </p:nvPr>
        </p:nvSpPr>
        <p:spPr/>
        <p:txBody>
          <a:bodyPr/>
          <a:lstStyle/>
          <a:p>
            <a:pPr marL="342900" indent="-342900">
              <a:buFont typeface="Arial" panose="020B0604020202020204" pitchFamily="34" charset="0"/>
              <a:buChar char="•"/>
            </a:pPr>
            <a:r>
              <a:rPr lang="en-US" dirty="0"/>
              <a:t>Step 4: Getting rid of strange character strings: </a:t>
            </a:r>
          </a:p>
          <a:p>
            <a:pPr marL="800100" lvl="1" indent="-342900">
              <a:buFont typeface="Arial" panose="020B0604020202020204" pitchFamily="34" charset="0"/>
              <a:buChar char="•"/>
            </a:pPr>
            <a:r>
              <a:rPr lang="en-US" dirty="0"/>
              <a:t>Identify characters that should not be in the document. Add them to an array, replace with nothing</a:t>
            </a:r>
          </a:p>
          <a:p>
            <a:pPr marL="1257300" lvl="2" indent="-342900">
              <a:buFont typeface="Arial" panose="020B0604020202020204" pitchFamily="34" charset="0"/>
              <a:buChar char="•"/>
            </a:pPr>
            <a:r>
              <a:rPr lang="en-US" dirty="0">
                <a:solidFill>
                  <a:srgbClr val="E5E5E5"/>
                </a:solidFill>
                <a:highlight>
                  <a:srgbClr val="3C3C3C"/>
                </a:highlight>
              </a:rPr>
              <a:t>[■¥*~^•{]</a:t>
            </a:r>
            <a:endParaRPr lang="en-US" dirty="0"/>
          </a:p>
          <a:p>
            <a:pPr marL="342900" indent="-342900">
              <a:buFont typeface="Arial" panose="020B0604020202020204" pitchFamily="34" charset="0"/>
              <a:buChar char="•"/>
            </a:pPr>
            <a:r>
              <a:rPr lang="en-US" dirty="0"/>
              <a:t>Step 5: Erasing sections of bad OCR </a:t>
            </a:r>
          </a:p>
          <a:p>
            <a:pPr marL="800100" lvl="1" indent="-342900">
              <a:buFont typeface="Arial" panose="020B0604020202020204" pitchFamily="34" charset="0"/>
              <a:buChar char="•"/>
            </a:pPr>
            <a:r>
              <a:rPr lang="en-US" dirty="0"/>
              <a:t>This, it’s usually best to do by hand if you have large sections (e.g., empty pages that have been misread) </a:t>
            </a:r>
          </a:p>
          <a:p>
            <a:pPr marL="342900" indent="-342900">
              <a:buFont typeface="Arial" panose="020B0604020202020204" pitchFamily="34" charset="0"/>
              <a:buChar char="•"/>
            </a:pPr>
            <a:r>
              <a:rPr lang="en-US" dirty="0"/>
              <a:t>Identify patterns of error</a:t>
            </a:r>
          </a:p>
          <a:p>
            <a:pPr marL="800100" lvl="1" indent="-342900">
              <a:buFont typeface="Arial" panose="020B0604020202020204" pitchFamily="34" charset="0"/>
              <a:buChar char="•"/>
            </a:pPr>
            <a:r>
              <a:rPr lang="en-US" dirty="0"/>
              <a:t>&lt;? becomes ? </a:t>
            </a:r>
          </a:p>
          <a:p>
            <a:pPr marL="800100" lvl="1" indent="-342900">
              <a:buFont typeface="Arial" panose="020B0604020202020204" pitchFamily="34" charset="0"/>
              <a:buChar char="•"/>
            </a:pPr>
            <a:r>
              <a:rPr lang="en-US" dirty="0"/>
              <a:t>Isabella is often “</a:t>
            </a:r>
            <a:r>
              <a:rPr lang="en-US" dirty="0" err="1"/>
              <a:t>Ijabella</a:t>
            </a:r>
            <a:r>
              <a:rPr lang="en-US" dirty="0"/>
              <a:t>” or “</a:t>
            </a:r>
            <a:r>
              <a:rPr lang="en-US" dirty="0" err="1"/>
              <a:t>Ifabella</a:t>
            </a:r>
            <a:r>
              <a:rPr lang="en-US" dirty="0"/>
              <a:t>”. </a:t>
            </a:r>
            <a:r>
              <a:rPr lang="en-US" dirty="0" err="1">
                <a:solidFill>
                  <a:srgbClr val="E5E5E5"/>
                </a:solidFill>
                <a:highlight>
                  <a:srgbClr val="3C3C3C"/>
                </a:highlight>
              </a:rPr>
              <a:t>I.abella</a:t>
            </a:r>
            <a:r>
              <a:rPr lang="en-US" dirty="0"/>
              <a:t> will find both. </a:t>
            </a:r>
          </a:p>
          <a:p>
            <a:endParaRPr lang="en-US" dirty="0"/>
          </a:p>
        </p:txBody>
      </p:sp>
      <p:sp>
        <p:nvSpPr>
          <p:cNvPr id="6" name="Slide Number Placeholder 5">
            <a:extLst>
              <a:ext uri="{FF2B5EF4-FFF2-40B4-BE49-F238E27FC236}">
                <a16:creationId xmlns:a16="http://schemas.microsoft.com/office/drawing/2014/main" id="{849DBBEA-ED2B-148D-B181-D15A201D06B5}"/>
              </a:ext>
            </a:extLst>
          </p:cNvPr>
          <p:cNvSpPr>
            <a:spLocks noGrp="1"/>
          </p:cNvSpPr>
          <p:nvPr>
            <p:ph type="sldNum" sz="quarter" idx="12"/>
          </p:nvPr>
        </p:nvSpPr>
        <p:spPr/>
        <p:txBody>
          <a:bodyPr/>
          <a:lstStyle/>
          <a:p>
            <a:fld id="{0303F77D-1BEF-481A-B8C1-15974ED46EB7}" type="slidenum">
              <a:rPr lang="en-US" smtClean="0"/>
              <a:t>19</a:t>
            </a:fld>
            <a:endParaRPr lang="en-US"/>
          </a:p>
        </p:txBody>
      </p:sp>
    </p:spTree>
    <p:extLst>
      <p:ext uri="{BB962C8B-B14F-4D97-AF65-F5344CB8AC3E}">
        <p14:creationId xmlns:p14="http://schemas.microsoft.com/office/powerpoint/2010/main" val="47612615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F337B8F-B60D-7957-AB16-EAA4D85B9FD7}"/>
              </a:ext>
            </a:extLst>
          </p:cNvPr>
          <p:cNvSpPr>
            <a:spLocks noGrp="1"/>
          </p:cNvSpPr>
          <p:nvPr>
            <p:ph type="title"/>
          </p:nvPr>
        </p:nvSpPr>
        <p:spPr/>
        <p:txBody>
          <a:bodyPr/>
          <a:lstStyle/>
          <a:p>
            <a:r>
              <a:rPr lang="en-US" dirty="0"/>
              <a:t>First, a Question</a:t>
            </a:r>
          </a:p>
        </p:txBody>
      </p:sp>
      <p:sp>
        <p:nvSpPr>
          <p:cNvPr id="9" name="Content Placeholder 8">
            <a:extLst>
              <a:ext uri="{FF2B5EF4-FFF2-40B4-BE49-F238E27FC236}">
                <a16:creationId xmlns:a16="http://schemas.microsoft.com/office/drawing/2014/main" id="{82312395-083B-3D54-C7BD-800EE577B28B}"/>
              </a:ext>
            </a:extLst>
          </p:cNvPr>
          <p:cNvSpPr>
            <a:spLocks noGrp="1"/>
          </p:cNvSpPr>
          <p:nvPr>
            <p:ph sz="quarter" idx="13"/>
          </p:nvPr>
        </p:nvSpPr>
        <p:spPr/>
        <p:txBody>
          <a:bodyPr/>
          <a:lstStyle/>
          <a:p>
            <a:r>
              <a:rPr lang="en-US" dirty="0"/>
              <a:t>What kinds of data does your project encompass? </a:t>
            </a:r>
          </a:p>
          <a:p>
            <a:r>
              <a:rPr lang="en-US" dirty="0"/>
              <a:t>How much data is there? </a:t>
            </a:r>
          </a:p>
          <a:p>
            <a:r>
              <a:rPr lang="en-US" dirty="0"/>
              <a:t>What do users need to know about your data in order to use </a:t>
            </a:r>
            <a:r>
              <a:rPr lang="en-US"/>
              <a:t>it effectively?</a:t>
            </a:r>
            <a:endParaRPr lang="en-US" dirty="0"/>
          </a:p>
        </p:txBody>
      </p:sp>
      <p:sp>
        <p:nvSpPr>
          <p:cNvPr id="7" name="Slide Number Placeholder 6">
            <a:extLst>
              <a:ext uri="{FF2B5EF4-FFF2-40B4-BE49-F238E27FC236}">
                <a16:creationId xmlns:a16="http://schemas.microsoft.com/office/drawing/2014/main" id="{21F5E17F-30E0-2273-DE63-2518F728D3BB}"/>
              </a:ext>
            </a:extLst>
          </p:cNvPr>
          <p:cNvSpPr>
            <a:spLocks noGrp="1"/>
          </p:cNvSpPr>
          <p:nvPr>
            <p:ph type="sldNum" sz="quarter" idx="12"/>
          </p:nvPr>
        </p:nvSpPr>
        <p:spPr/>
        <p:txBody>
          <a:bodyPr/>
          <a:lstStyle/>
          <a:p>
            <a:fld id="{E30AF5A0-43BB-4336-8627-9123B9144D80}" type="slidenum">
              <a:rPr lang="en-US" smtClean="0"/>
              <a:t>2</a:t>
            </a:fld>
            <a:endParaRPr lang="en-US"/>
          </a:p>
        </p:txBody>
      </p:sp>
    </p:spTree>
    <p:extLst>
      <p:ext uri="{BB962C8B-B14F-4D97-AF65-F5344CB8AC3E}">
        <p14:creationId xmlns:p14="http://schemas.microsoft.com/office/powerpoint/2010/main" val="74507822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815C9-94F4-751B-B67B-4E71659250CB}"/>
              </a:ext>
            </a:extLst>
          </p:cNvPr>
          <p:cNvSpPr>
            <a:spLocks noGrp="1"/>
          </p:cNvSpPr>
          <p:nvPr>
            <p:ph type="title"/>
          </p:nvPr>
        </p:nvSpPr>
        <p:spPr/>
        <p:txBody>
          <a:bodyPr/>
          <a:lstStyle/>
          <a:p>
            <a:r>
              <a:rPr lang="en-US" dirty="0"/>
              <a:t>Tagging Speakers </a:t>
            </a:r>
            <a:r>
              <a:rPr lang="en-US"/>
              <a:t>and Speech Blocks</a:t>
            </a:r>
            <a:endParaRPr lang="en-US" dirty="0"/>
          </a:p>
        </p:txBody>
      </p:sp>
      <p:sp>
        <p:nvSpPr>
          <p:cNvPr id="3" name="Content Placeholder 2">
            <a:extLst>
              <a:ext uri="{FF2B5EF4-FFF2-40B4-BE49-F238E27FC236}">
                <a16:creationId xmlns:a16="http://schemas.microsoft.com/office/drawing/2014/main" id="{22C19B08-B0C4-2DD2-DCD0-9536E054C389}"/>
              </a:ext>
            </a:extLst>
          </p:cNvPr>
          <p:cNvSpPr>
            <a:spLocks noGrp="1"/>
          </p:cNvSpPr>
          <p:nvPr>
            <p:ph sz="quarter" idx="13"/>
          </p:nvPr>
        </p:nvSpPr>
        <p:spPr>
          <a:xfrm>
            <a:off x="1335088" y="1995488"/>
            <a:ext cx="9521825" cy="4360862"/>
          </a:xfrm>
        </p:spPr>
        <p:txBody>
          <a:bodyPr/>
          <a:lstStyle/>
          <a:p>
            <a:pPr marL="342900" indent="-342900">
              <a:buFont typeface="Arial" panose="020B0604020202020204" pitchFamily="34" charset="0"/>
              <a:buChar char="•"/>
            </a:pPr>
            <a:r>
              <a:rPr lang="en-US" dirty="0"/>
              <a:t>Find all the speakers</a:t>
            </a:r>
          </a:p>
          <a:p>
            <a:pPr marL="800100" lvl="1" indent="-342900">
              <a:buFont typeface="Arial" panose="020B0604020202020204" pitchFamily="34" charset="0"/>
              <a:buChar char="•"/>
            </a:pPr>
            <a:r>
              <a:rPr lang="en-US" dirty="0">
                <a:solidFill>
                  <a:srgbClr val="E5E5E5"/>
                </a:solidFill>
                <a:highlight>
                  <a:srgbClr val="3C3C3C"/>
                </a:highlight>
              </a:rPr>
              <a:t>\n([A-Z]...\.) </a:t>
            </a:r>
          </a:p>
          <a:p>
            <a:pPr marL="800100" lvl="1" indent="-342900">
              <a:buFont typeface="Arial" panose="020B0604020202020204" pitchFamily="34" charset="0"/>
              <a:buChar char="•"/>
            </a:pPr>
            <a:r>
              <a:rPr lang="en-US" dirty="0"/>
              <a:t>The parentheses define a group. We will call this group in the replace command with \1</a:t>
            </a:r>
          </a:p>
          <a:p>
            <a:pPr marL="800100" lvl="1" indent="-342900">
              <a:buFont typeface="Arial" panose="020B0604020202020204" pitchFamily="34" charset="0"/>
              <a:buChar char="•"/>
            </a:pPr>
            <a:r>
              <a:rPr lang="en-US" dirty="0">
                <a:solidFill>
                  <a:srgbClr val="E5E5E5"/>
                </a:solidFill>
                <a:highlight>
                  <a:srgbClr val="3C3C3C"/>
                </a:highlight>
              </a:rPr>
              <a:t>&lt;/</a:t>
            </a:r>
            <a:r>
              <a:rPr lang="en-US" dirty="0" err="1">
                <a:solidFill>
                  <a:srgbClr val="E5E5E5"/>
                </a:solidFill>
                <a:highlight>
                  <a:srgbClr val="3C3C3C"/>
                </a:highlight>
              </a:rPr>
              <a:t>sp</a:t>
            </a:r>
            <a:r>
              <a:rPr lang="en-US" dirty="0">
                <a:solidFill>
                  <a:srgbClr val="E5E5E5"/>
                </a:solidFill>
                <a:highlight>
                  <a:srgbClr val="3C3C3C"/>
                </a:highlight>
              </a:rPr>
              <a:t>&gt;\n&lt;</a:t>
            </a:r>
            <a:r>
              <a:rPr lang="en-US" dirty="0" err="1">
                <a:solidFill>
                  <a:srgbClr val="E5E5E5"/>
                </a:solidFill>
                <a:highlight>
                  <a:srgbClr val="3C3C3C"/>
                </a:highlight>
              </a:rPr>
              <a:t>sp</a:t>
            </a:r>
            <a:r>
              <a:rPr lang="en-US" dirty="0">
                <a:solidFill>
                  <a:srgbClr val="E5E5E5"/>
                </a:solidFill>
                <a:highlight>
                  <a:srgbClr val="3C3C3C"/>
                </a:highlight>
              </a:rPr>
              <a:t>&gt;\n\t&lt;speaker&gt;\1&lt;/speaker&gt;</a:t>
            </a:r>
          </a:p>
          <a:p>
            <a:pPr marL="742950" lvl="1" indent="-285750">
              <a:buFont typeface="Arial" panose="020B0604020202020204" pitchFamily="34" charset="0"/>
              <a:buChar char="•"/>
            </a:pPr>
            <a:r>
              <a:rPr lang="en-US" dirty="0"/>
              <a:t>This will add speech block and speaker tags around all of the speakers. We’ll have a little cleanup to do, but not nearly as much as if we were doing this by hand.</a:t>
            </a:r>
          </a:p>
          <a:p>
            <a:pPr marL="800100" lvl="1" indent="-342900">
              <a:buFont typeface="Arial" panose="020B0604020202020204" pitchFamily="34" charset="0"/>
              <a:buChar char="•"/>
            </a:pPr>
            <a:r>
              <a:rPr lang="en-US" dirty="0"/>
              <a:t>We’ll want to repeat this query with one less period (for characters whose names are abbreviated to three letters) </a:t>
            </a:r>
          </a:p>
          <a:p>
            <a:pPr lvl="1"/>
            <a:endParaRPr lang="en-US" dirty="0"/>
          </a:p>
          <a:p>
            <a:pPr marL="800100" lvl="1" indent="-342900">
              <a:buFont typeface="Arial" panose="020B0604020202020204" pitchFamily="34" charset="0"/>
              <a:buChar char="•"/>
            </a:pPr>
            <a:endParaRPr lang="en-US" dirty="0"/>
          </a:p>
        </p:txBody>
      </p:sp>
      <p:sp>
        <p:nvSpPr>
          <p:cNvPr id="6" name="Slide Number Placeholder 5">
            <a:extLst>
              <a:ext uri="{FF2B5EF4-FFF2-40B4-BE49-F238E27FC236}">
                <a16:creationId xmlns:a16="http://schemas.microsoft.com/office/drawing/2014/main" id="{8A1F9AE7-84A8-077E-B637-82D3196A9819}"/>
              </a:ext>
            </a:extLst>
          </p:cNvPr>
          <p:cNvSpPr>
            <a:spLocks noGrp="1"/>
          </p:cNvSpPr>
          <p:nvPr>
            <p:ph type="sldNum" sz="quarter" idx="12"/>
          </p:nvPr>
        </p:nvSpPr>
        <p:spPr/>
        <p:txBody>
          <a:bodyPr/>
          <a:lstStyle/>
          <a:p>
            <a:fld id="{0303F77D-1BEF-481A-B8C1-15974ED46EB7}" type="slidenum">
              <a:rPr lang="en-US" smtClean="0"/>
              <a:t>20</a:t>
            </a:fld>
            <a:endParaRPr lang="en-US"/>
          </a:p>
        </p:txBody>
      </p:sp>
    </p:spTree>
    <p:extLst>
      <p:ext uri="{BB962C8B-B14F-4D97-AF65-F5344CB8AC3E}">
        <p14:creationId xmlns:p14="http://schemas.microsoft.com/office/powerpoint/2010/main" val="76027819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11930-75E0-F3E1-34DC-098E5F87D33B}"/>
              </a:ext>
            </a:extLst>
          </p:cNvPr>
          <p:cNvSpPr>
            <a:spLocks noGrp="1"/>
          </p:cNvSpPr>
          <p:nvPr>
            <p:ph type="title"/>
          </p:nvPr>
        </p:nvSpPr>
        <p:spPr/>
        <p:txBody>
          <a:bodyPr/>
          <a:lstStyle/>
          <a:p>
            <a:r>
              <a:rPr lang="en-US" dirty="0"/>
              <a:t>Tagging Lines</a:t>
            </a:r>
          </a:p>
        </p:txBody>
      </p:sp>
      <p:sp>
        <p:nvSpPr>
          <p:cNvPr id="3" name="Content Placeholder 2">
            <a:extLst>
              <a:ext uri="{FF2B5EF4-FFF2-40B4-BE49-F238E27FC236}">
                <a16:creationId xmlns:a16="http://schemas.microsoft.com/office/drawing/2014/main" id="{BA41200B-B40E-B672-5D0E-82C4BA697216}"/>
              </a:ext>
            </a:extLst>
          </p:cNvPr>
          <p:cNvSpPr>
            <a:spLocks noGrp="1"/>
          </p:cNvSpPr>
          <p:nvPr>
            <p:ph sz="quarter" idx="13"/>
          </p:nvPr>
        </p:nvSpPr>
        <p:spPr/>
        <p:txBody>
          <a:bodyPr/>
          <a:lstStyle/>
          <a:p>
            <a:pPr marL="342900" indent="-342900">
              <a:buFont typeface="Arial" panose="020B0604020202020204" pitchFamily="34" charset="0"/>
              <a:buChar char="•"/>
            </a:pPr>
            <a:r>
              <a:rPr lang="en-US" dirty="0"/>
              <a:t>Add opening &lt;l&gt; tags after each &lt;/speaker&gt;</a:t>
            </a:r>
          </a:p>
          <a:p>
            <a:pPr marL="800100" lvl="1" indent="-342900">
              <a:buFont typeface="Arial" panose="020B0604020202020204" pitchFamily="34" charset="0"/>
              <a:buChar char="•"/>
            </a:pPr>
            <a:r>
              <a:rPr lang="en-US" dirty="0"/>
              <a:t>Find: </a:t>
            </a:r>
            <a:r>
              <a:rPr lang="en-US" dirty="0">
                <a:solidFill>
                  <a:srgbClr val="E5E5E5"/>
                </a:solidFill>
                <a:highlight>
                  <a:srgbClr val="3C3C3C"/>
                </a:highlight>
              </a:rPr>
              <a:t>&lt;/speaker&gt;</a:t>
            </a:r>
          </a:p>
          <a:p>
            <a:pPr marL="800100" lvl="1" indent="-342900">
              <a:buFont typeface="Arial" panose="020B0604020202020204" pitchFamily="34" charset="0"/>
              <a:buChar char="•"/>
            </a:pPr>
            <a:r>
              <a:rPr lang="en-US" dirty="0"/>
              <a:t>Replace: </a:t>
            </a:r>
            <a:r>
              <a:rPr lang="en-US" dirty="0">
                <a:solidFill>
                  <a:srgbClr val="E5E5E5"/>
                </a:solidFill>
                <a:highlight>
                  <a:srgbClr val="3C3C3C"/>
                </a:highlight>
              </a:rPr>
              <a:t>&lt;/speaker&gt;\n\t&lt;l&gt;</a:t>
            </a:r>
          </a:p>
          <a:p>
            <a:pPr marL="342900" indent="-342900">
              <a:buFont typeface="Arial" panose="020B0604020202020204" pitchFamily="34" charset="0"/>
              <a:buChar char="•"/>
            </a:pPr>
            <a:r>
              <a:rPr lang="en-US" dirty="0"/>
              <a:t>Select all text after “Act I. SCENE I.”</a:t>
            </a:r>
          </a:p>
          <a:p>
            <a:pPr marL="800100" lvl="1" indent="-342900">
              <a:buFont typeface="Arial" panose="020B0604020202020204" pitchFamily="34" charset="0"/>
              <a:buChar char="•"/>
            </a:pPr>
            <a:r>
              <a:rPr lang="en-US" dirty="0"/>
              <a:t>Find: </a:t>
            </a:r>
            <a:r>
              <a:rPr lang="en-US" dirty="0">
                <a:solidFill>
                  <a:srgbClr val="E5E5E5"/>
                </a:solidFill>
                <a:highlight>
                  <a:srgbClr val="3C3C3C"/>
                </a:highlight>
              </a:rPr>
              <a:t>\s\n</a:t>
            </a:r>
          </a:p>
          <a:p>
            <a:pPr marL="1257300" lvl="2" indent="-342900">
              <a:buFont typeface="Arial" panose="020B0604020202020204" pitchFamily="34" charset="0"/>
              <a:buChar char="•"/>
            </a:pPr>
            <a:r>
              <a:rPr lang="en-US" dirty="0">
                <a:solidFill>
                  <a:srgbClr val="E5E5E5"/>
                </a:solidFill>
                <a:highlight>
                  <a:srgbClr val="3C3C3C"/>
                </a:highlight>
              </a:rPr>
              <a:t>The \s is here because this document seems to always add a space at the end of each line.</a:t>
            </a:r>
          </a:p>
          <a:p>
            <a:pPr marL="800100" lvl="1" indent="-342900">
              <a:buFont typeface="Arial" panose="020B0604020202020204" pitchFamily="34" charset="0"/>
              <a:buChar char="•"/>
            </a:pPr>
            <a:r>
              <a:rPr lang="en-US" dirty="0"/>
              <a:t>Replace: </a:t>
            </a:r>
            <a:r>
              <a:rPr lang="en-US" dirty="0">
                <a:solidFill>
                  <a:srgbClr val="E5E5E5"/>
                </a:solidFill>
                <a:highlight>
                  <a:srgbClr val="3C3C3C"/>
                </a:highlight>
              </a:rPr>
              <a:t>&lt;/l&gt;\n\t&lt;l&gt;</a:t>
            </a:r>
          </a:p>
          <a:p>
            <a:pPr marL="342900" indent="-342900">
              <a:buFont typeface="Arial" panose="020B0604020202020204" pitchFamily="34" charset="0"/>
              <a:buChar char="•"/>
            </a:pPr>
            <a:r>
              <a:rPr lang="en-US" dirty="0"/>
              <a:t>Add closing line tags before each &lt;/</a:t>
            </a:r>
            <a:r>
              <a:rPr lang="en-US" dirty="0" err="1"/>
              <a:t>sp</a:t>
            </a:r>
            <a:r>
              <a:rPr lang="en-US" dirty="0"/>
              <a:t>&gt;</a:t>
            </a:r>
          </a:p>
          <a:p>
            <a:pPr marL="800100" lvl="1" indent="-342900">
              <a:buFont typeface="Arial" panose="020B0604020202020204" pitchFamily="34" charset="0"/>
              <a:buChar char="•"/>
            </a:pPr>
            <a:r>
              <a:rPr lang="en-US" dirty="0"/>
              <a:t>Find: </a:t>
            </a:r>
            <a:r>
              <a:rPr lang="en-US" dirty="0">
                <a:solidFill>
                  <a:srgbClr val="E5E5E5"/>
                </a:solidFill>
                <a:highlight>
                  <a:srgbClr val="3C3C3C"/>
                </a:highlight>
              </a:rPr>
              <a:t>&lt;/</a:t>
            </a:r>
            <a:r>
              <a:rPr lang="en-US" dirty="0" err="1">
                <a:solidFill>
                  <a:srgbClr val="E5E5E5"/>
                </a:solidFill>
                <a:highlight>
                  <a:srgbClr val="3C3C3C"/>
                </a:highlight>
              </a:rPr>
              <a:t>sp</a:t>
            </a:r>
            <a:r>
              <a:rPr lang="en-US" dirty="0">
                <a:solidFill>
                  <a:srgbClr val="E5E5E5"/>
                </a:solidFill>
                <a:highlight>
                  <a:srgbClr val="3C3C3C"/>
                </a:highlight>
              </a:rPr>
              <a:t>&gt;</a:t>
            </a:r>
          </a:p>
          <a:p>
            <a:pPr marL="800100" lvl="1" indent="-342900">
              <a:buFont typeface="Arial" panose="020B0604020202020204" pitchFamily="34" charset="0"/>
              <a:buChar char="•"/>
            </a:pPr>
            <a:r>
              <a:rPr lang="en-US" dirty="0"/>
              <a:t>Replace: </a:t>
            </a:r>
            <a:r>
              <a:rPr lang="en-US" dirty="0">
                <a:solidFill>
                  <a:srgbClr val="E5E5E5"/>
                </a:solidFill>
                <a:highlight>
                  <a:srgbClr val="3C3C3C"/>
                </a:highlight>
              </a:rPr>
              <a:t>&lt;/l&gt;\n&lt;/</a:t>
            </a:r>
            <a:r>
              <a:rPr lang="en-US" dirty="0" err="1">
                <a:solidFill>
                  <a:srgbClr val="E5E5E5"/>
                </a:solidFill>
                <a:highlight>
                  <a:srgbClr val="3C3C3C"/>
                </a:highlight>
              </a:rPr>
              <a:t>sp</a:t>
            </a:r>
            <a:r>
              <a:rPr lang="en-US" dirty="0">
                <a:solidFill>
                  <a:srgbClr val="E5E5E5"/>
                </a:solidFill>
                <a:highlight>
                  <a:srgbClr val="3C3C3C"/>
                </a:highlight>
              </a:rPr>
              <a:t>&gt;</a:t>
            </a:r>
          </a:p>
          <a:p>
            <a:pPr marL="800100" lvl="1" indent="-342900">
              <a:buFont typeface="Arial" panose="020B0604020202020204" pitchFamily="34" charset="0"/>
              <a:buChar char="•"/>
            </a:pPr>
            <a:endParaRPr lang="en-US" dirty="0"/>
          </a:p>
        </p:txBody>
      </p:sp>
      <p:sp>
        <p:nvSpPr>
          <p:cNvPr id="6" name="Slide Number Placeholder 5">
            <a:extLst>
              <a:ext uri="{FF2B5EF4-FFF2-40B4-BE49-F238E27FC236}">
                <a16:creationId xmlns:a16="http://schemas.microsoft.com/office/drawing/2014/main" id="{8E7AD186-B397-1772-CEFF-6C0FC777D155}"/>
              </a:ext>
            </a:extLst>
          </p:cNvPr>
          <p:cNvSpPr>
            <a:spLocks noGrp="1"/>
          </p:cNvSpPr>
          <p:nvPr>
            <p:ph type="sldNum" sz="quarter" idx="12"/>
          </p:nvPr>
        </p:nvSpPr>
        <p:spPr/>
        <p:txBody>
          <a:bodyPr/>
          <a:lstStyle/>
          <a:p>
            <a:fld id="{0303F77D-1BEF-481A-B8C1-15974ED46EB7}" type="slidenum">
              <a:rPr lang="en-US" smtClean="0"/>
              <a:t>21</a:t>
            </a:fld>
            <a:endParaRPr lang="en-US"/>
          </a:p>
        </p:txBody>
      </p:sp>
    </p:spTree>
    <p:extLst>
      <p:ext uri="{BB962C8B-B14F-4D97-AF65-F5344CB8AC3E}">
        <p14:creationId xmlns:p14="http://schemas.microsoft.com/office/powerpoint/2010/main" val="103824217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0" name="Rectangle 19">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Placeholder 10" descr="An abstract design with lines and financial symbols">
            <a:extLst>
              <a:ext uri="{FF2B5EF4-FFF2-40B4-BE49-F238E27FC236}">
                <a16:creationId xmlns:a16="http://schemas.microsoft.com/office/drawing/2014/main" id="{18F97493-192C-6ED5-85C0-DF7399B3E785}"/>
              </a:ext>
            </a:extLst>
          </p:cNvPr>
          <p:cNvPicPr>
            <a:picLocks noGrp="1" noChangeAspect="1"/>
          </p:cNvPicPr>
          <p:nvPr>
            <p:ph type="pic" sz="quarter" idx="13"/>
          </p:nvPr>
        </p:nvPicPr>
        <p:blipFill rotWithShape="1">
          <a:blip r:embed="rId2"/>
          <a:srcRect t="9980" b="5434"/>
          <a:stretch/>
        </p:blipFill>
        <p:spPr>
          <a:xfrm>
            <a:off x="1" y="10"/>
            <a:ext cx="12192000" cy="6857985"/>
          </a:xfrm>
          <a:prstGeom prst="rect">
            <a:avLst/>
          </a:prstGeom>
        </p:spPr>
      </p:pic>
      <p:sp>
        <p:nvSpPr>
          <p:cNvPr id="22" name="Rectangle 21">
            <a:extLst>
              <a:ext uri="{FF2B5EF4-FFF2-40B4-BE49-F238E27FC236}">
                <a16:creationId xmlns:a16="http://schemas.microsoft.com/office/drawing/2014/main" id="{EE5997AC-0325-4416-909F-5CE54C428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
            <a:ext cx="487680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52DB4948-1A70-FD2D-90F6-702246360D75}"/>
              </a:ext>
            </a:extLst>
          </p:cNvPr>
          <p:cNvSpPr>
            <a:spLocks noGrp="1"/>
          </p:cNvSpPr>
          <p:nvPr>
            <p:ph type="ctrTitle"/>
          </p:nvPr>
        </p:nvSpPr>
        <p:spPr>
          <a:xfrm>
            <a:off x="685800" y="925907"/>
            <a:ext cx="3485776" cy="3830882"/>
          </a:xfrm>
        </p:spPr>
        <p:txBody>
          <a:bodyPr vert="horz" lIns="91440" tIns="45720" rIns="91440" bIns="45720" rtlCol="0" anchor="t">
            <a:normAutofit/>
          </a:bodyPr>
          <a:lstStyle/>
          <a:p>
            <a:r>
              <a:rPr lang="en-US" sz="3200"/>
              <a:t>Git, GitHub, and Version Control</a:t>
            </a:r>
            <a:br>
              <a:rPr lang="en-US" sz="3200"/>
            </a:br>
            <a:r>
              <a:rPr lang="en-US" sz="3200"/>
              <a:t>(Part 2)</a:t>
            </a:r>
          </a:p>
        </p:txBody>
      </p:sp>
      <p:cxnSp>
        <p:nvCxnSpPr>
          <p:cNvPr id="24" name="Straight Connector 23">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7509"/>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D6228B9E-BACA-A10C-4EA2-A5BF312DC607}"/>
              </a:ext>
            </a:extLst>
          </p:cNvPr>
          <p:cNvSpPr>
            <a:spLocks noGrp="1"/>
          </p:cNvSpPr>
          <p:nvPr>
            <p:ph type="sldNum" sz="quarter" idx="4294967295"/>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0303F77D-1BEF-481A-B8C1-15974ED46EB7}" type="slidenum">
              <a:rPr lang="en-US">
                <a:solidFill>
                  <a:srgbClr val="FFFFFF"/>
                </a:solidFill>
              </a:rPr>
              <a:pPr>
                <a:lnSpc>
                  <a:spcPct val="90000"/>
                </a:lnSpc>
                <a:spcAft>
                  <a:spcPts val="600"/>
                </a:spcAft>
              </a:pPr>
              <a:t>22</a:t>
            </a:fld>
            <a:endParaRPr lang="en-US">
              <a:solidFill>
                <a:srgbClr val="FFFFFF"/>
              </a:solidFill>
            </a:endParaRPr>
          </a:p>
        </p:txBody>
      </p:sp>
    </p:spTree>
    <p:extLst>
      <p:ext uri="{BB962C8B-B14F-4D97-AF65-F5344CB8AC3E}">
        <p14:creationId xmlns:p14="http://schemas.microsoft.com/office/powerpoint/2010/main" val="9844559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1C128-08F3-39E9-0E41-A22DBBE0311F}"/>
              </a:ext>
            </a:extLst>
          </p:cNvPr>
          <p:cNvSpPr>
            <a:spLocks noGrp="1"/>
          </p:cNvSpPr>
          <p:nvPr>
            <p:ph type="title"/>
          </p:nvPr>
        </p:nvSpPr>
        <p:spPr/>
        <p:txBody>
          <a:bodyPr/>
          <a:lstStyle/>
          <a:p>
            <a:r>
              <a:rPr lang="en-US" dirty="0"/>
              <a:t>Pushing to a Repo</a:t>
            </a:r>
          </a:p>
        </p:txBody>
      </p:sp>
      <p:sp>
        <p:nvSpPr>
          <p:cNvPr id="3" name="Content Placeholder 2">
            <a:extLst>
              <a:ext uri="{FF2B5EF4-FFF2-40B4-BE49-F238E27FC236}">
                <a16:creationId xmlns:a16="http://schemas.microsoft.com/office/drawing/2014/main" id="{8B66B9BE-19AC-C1B4-5E9D-F2D9FC7766E3}"/>
              </a:ext>
            </a:extLst>
          </p:cNvPr>
          <p:cNvSpPr>
            <a:spLocks noGrp="1"/>
          </p:cNvSpPr>
          <p:nvPr>
            <p:ph sz="quarter" idx="13"/>
          </p:nvPr>
        </p:nvSpPr>
        <p:spPr>
          <a:xfrm>
            <a:off x="695325" y="2386654"/>
            <a:ext cx="10798176" cy="3310890"/>
          </a:xfrm>
        </p:spPr>
        <p:txBody>
          <a:bodyPr/>
          <a:lstStyle/>
          <a:p>
            <a:r>
              <a:rPr lang="en-US" dirty="0"/>
              <a:t>Save your </a:t>
            </a:r>
            <a:r>
              <a:rPr lang="en-US" dirty="0" err="1"/>
              <a:t>RegEx</a:t>
            </a:r>
            <a:r>
              <a:rPr lang="en-US" dirty="0"/>
              <a:t> work on tagging the </a:t>
            </a:r>
            <a:r>
              <a:rPr lang="en-US" dirty="0" err="1"/>
              <a:t>Behn</a:t>
            </a:r>
            <a:r>
              <a:rPr lang="en-US" dirty="0"/>
              <a:t> play. Use this structure: “</a:t>
            </a:r>
            <a:r>
              <a:rPr lang="en-US" dirty="0" err="1"/>
              <a:t>LastName_BehnAP.xml</a:t>
            </a:r>
            <a:r>
              <a:rPr lang="en-US" dirty="0"/>
              <a:t>”</a:t>
            </a:r>
          </a:p>
          <a:p>
            <a:r>
              <a:rPr lang="en-US" dirty="0"/>
              <a:t>Move this file into the “</a:t>
            </a:r>
            <a:r>
              <a:rPr lang="en-US" dirty="0" err="1"/>
              <a:t>RegEx</a:t>
            </a:r>
            <a:r>
              <a:rPr lang="en-US" dirty="0"/>
              <a:t>” folder under the “</a:t>
            </a:r>
            <a:r>
              <a:rPr lang="en-US" dirty="0" err="1"/>
              <a:t>StudentExercises</a:t>
            </a:r>
            <a:r>
              <a:rPr lang="en-US" dirty="0"/>
              <a:t>” folder inside the GitHub repo. </a:t>
            </a:r>
          </a:p>
          <a:p>
            <a:r>
              <a:rPr lang="en-US" dirty="0"/>
              <a:t>You should see your changes reflected in GitHub Desktop. </a:t>
            </a:r>
          </a:p>
          <a:p>
            <a:r>
              <a:rPr lang="en-US" dirty="0"/>
              <a:t>If your changes seem correct and complete, add a summary (and a description, if desired). </a:t>
            </a:r>
          </a:p>
          <a:p>
            <a:r>
              <a:rPr lang="en-US" dirty="0"/>
              <a:t>Click “Commit to </a:t>
            </a:r>
            <a:r>
              <a:rPr lang="en-US" b="1" dirty="0"/>
              <a:t>main</a:t>
            </a:r>
            <a:r>
              <a:rPr lang="en-US" dirty="0"/>
              <a:t>” </a:t>
            </a:r>
          </a:p>
          <a:p>
            <a:r>
              <a:rPr lang="en-US" dirty="0"/>
              <a:t>Click “Push origin”</a:t>
            </a:r>
          </a:p>
        </p:txBody>
      </p:sp>
      <p:sp>
        <p:nvSpPr>
          <p:cNvPr id="6" name="Slide Number Placeholder 5">
            <a:extLst>
              <a:ext uri="{FF2B5EF4-FFF2-40B4-BE49-F238E27FC236}">
                <a16:creationId xmlns:a16="http://schemas.microsoft.com/office/drawing/2014/main" id="{B7FB325E-EE32-9922-04C2-7E127AF8553E}"/>
              </a:ext>
            </a:extLst>
          </p:cNvPr>
          <p:cNvSpPr>
            <a:spLocks noGrp="1"/>
          </p:cNvSpPr>
          <p:nvPr>
            <p:ph type="sldNum" sz="quarter" idx="12"/>
          </p:nvPr>
        </p:nvSpPr>
        <p:spPr/>
        <p:txBody>
          <a:bodyPr/>
          <a:lstStyle/>
          <a:p>
            <a:fld id="{0303F77D-1BEF-481A-B8C1-15974ED46EB7}" type="slidenum">
              <a:rPr lang="en-US" smtClean="0"/>
              <a:t>23</a:t>
            </a:fld>
            <a:endParaRPr lang="en-US"/>
          </a:p>
        </p:txBody>
      </p:sp>
    </p:spTree>
    <p:extLst>
      <p:ext uri="{BB962C8B-B14F-4D97-AF65-F5344CB8AC3E}">
        <p14:creationId xmlns:p14="http://schemas.microsoft.com/office/powerpoint/2010/main" val="2967106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F436F-4535-4BBF-B451-F7AC9E8A5FDC}"/>
              </a:ext>
            </a:extLst>
          </p:cNvPr>
          <p:cNvSpPr>
            <a:spLocks noGrp="1"/>
          </p:cNvSpPr>
          <p:nvPr>
            <p:ph type="ctrTitle"/>
          </p:nvPr>
        </p:nvSpPr>
        <p:spPr>
          <a:xfrm>
            <a:off x="684643" y="871758"/>
            <a:ext cx="5227171" cy="814167"/>
          </a:xfrm>
        </p:spPr>
        <p:txBody>
          <a:bodyPr/>
          <a:lstStyle/>
          <a:p>
            <a:r>
              <a:rPr lang="en-US" dirty="0"/>
              <a:t>Metadata</a:t>
            </a:r>
          </a:p>
        </p:txBody>
      </p:sp>
      <p:sp>
        <p:nvSpPr>
          <p:cNvPr id="3" name="Content Placeholder 2">
            <a:extLst>
              <a:ext uri="{FF2B5EF4-FFF2-40B4-BE49-F238E27FC236}">
                <a16:creationId xmlns:a16="http://schemas.microsoft.com/office/drawing/2014/main" id="{67B3B98E-7C7D-4502-828B-DCB91E0843AB}"/>
              </a:ext>
            </a:extLst>
          </p:cNvPr>
          <p:cNvSpPr>
            <a:spLocks noGrp="1"/>
          </p:cNvSpPr>
          <p:nvPr>
            <p:ph type="subTitle" idx="1"/>
          </p:nvPr>
        </p:nvSpPr>
        <p:spPr>
          <a:xfrm>
            <a:off x="695325" y="1920057"/>
            <a:ext cx="4857857" cy="3871143"/>
          </a:xfrm>
        </p:spPr>
        <p:txBody>
          <a:bodyPr/>
          <a:lstStyle/>
          <a:p>
            <a:r>
              <a:rPr lang="en-US" dirty="0"/>
              <a:t>Definition</a:t>
            </a:r>
          </a:p>
          <a:p>
            <a:r>
              <a:rPr lang="en-US" dirty="0"/>
              <a:t>Standards</a:t>
            </a:r>
          </a:p>
          <a:p>
            <a:endParaRPr lang="en-US" dirty="0"/>
          </a:p>
        </p:txBody>
      </p:sp>
      <p:pic>
        <p:nvPicPr>
          <p:cNvPr id="13" name="Picture Placeholder 12" descr="Books on a shelf">
            <a:extLst>
              <a:ext uri="{FF2B5EF4-FFF2-40B4-BE49-F238E27FC236}">
                <a16:creationId xmlns:a16="http://schemas.microsoft.com/office/drawing/2014/main" id="{3E3A9747-9F7C-48BC-9EB5-A78A3193C6A9}"/>
              </a:ext>
            </a:extLst>
          </p:cNvPr>
          <p:cNvPicPr>
            <a:picLocks noGrp="1" noChangeAspect="1"/>
          </p:cNvPicPr>
          <p:nvPr>
            <p:ph type="pic" sz="quarter" idx="13"/>
          </p:nvPr>
        </p:nvPicPr>
        <p:blipFill>
          <a:blip r:embed="rId3"/>
          <a:srcRect/>
          <a:stretch/>
        </p:blipFill>
        <p:spPr>
          <a:xfrm>
            <a:off x="6515100" y="0"/>
            <a:ext cx="5676900" cy="6858000"/>
          </a:xfrm>
        </p:spPr>
      </p:pic>
    </p:spTree>
    <p:extLst>
      <p:ext uri="{BB962C8B-B14F-4D97-AF65-F5344CB8AC3E}">
        <p14:creationId xmlns:p14="http://schemas.microsoft.com/office/powerpoint/2010/main" val="338432866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5CEF69D-3A2A-F93B-F1E6-FD1FF35867CA}"/>
              </a:ext>
            </a:extLst>
          </p:cNvPr>
          <p:cNvSpPr>
            <a:spLocks noGrp="1"/>
          </p:cNvSpPr>
          <p:nvPr>
            <p:ph type="title"/>
          </p:nvPr>
        </p:nvSpPr>
        <p:spPr/>
        <p:txBody>
          <a:bodyPr/>
          <a:lstStyle/>
          <a:p>
            <a:r>
              <a:rPr lang="en-US" dirty="0"/>
              <a:t>Metadata: Definition and Purpose</a:t>
            </a:r>
          </a:p>
        </p:txBody>
      </p:sp>
      <p:sp>
        <p:nvSpPr>
          <p:cNvPr id="6" name="Content Placeholder 5">
            <a:extLst>
              <a:ext uri="{FF2B5EF4-FFF2-40B4-BE49-F238E27FC236}">
                <a16:creationId xmlns:a16="http://schemas.microsoft.com/office/drawing/2014/main" id="{94791DDD-F5EA-4CF5-FBE0-6662A4EC351E}"/>
              </a:ext>
            </a:extLst>
          </p:cNvPr>
          <p:cNvSpPr>
            <a:spLocks noGrp="1"/>
          </p:cNvSpPr>
          <p:nvPr>
            <p:ph sz="quarter" idx="13"/>
          </p:nvPr>
        </p:nvSpPr>
        <p:spPr/>
        <p:txBody>
          <a:bodyPr/>
          <a:lstStyle/>
          <a:p>
            <a:pPr marL="342900" indent="-342900">
              <a:buFont typeface="Arial" panose="020B0604020202020204" pitchFamily="34" charset="0"/>
              <a:buChar char="•"/>
            </a:pPr>
            <a:r>
              <a:rPr lang="en-US" dirty="0"/>
              <a:t>“Data about data”</a:t>
            </a:r>
          </a:p>
          <a:p>
            <a:pPr marL="342900" indent="-342900">
              <a:buFont typeface="Arial" panose="020B0604020202020204" pitchFamily="34" charset="0"/>
              <a:buChar char="•"/>
            </a:pPr>
            <a:r>
              <a:rPr lang="en-US" dirty="0"/>
              <a:t>3 common components: </a:t>
            </a:r>
          </a:p>
          <a:p>
            <a:pPr marL="800100" lvl="1" indent="-342900">
              <a:buFont typeface="Arial" panose="020B0604020202020204" pitchFamily="34" charset="0"/>
              <a:buChar char="•"/>
            </a:pPr>
            <a:r>
              <a:rPr lang="en-US" dirty="0"/>
              <a:t>Content: Internal, information </a:t>
            </a:r>
            <a:r>
              <a:rPr lang="en-US" i="1" dirty="0"/>
              <a:t>about</a:t>
            </a:r>
            <a:r>
              <a:rPr lang="en-US" dirty="0"/>
              <a:t> the object. </a:t>
            </a:r>
          </a:p>
          <a:p>
            <a:pPr marL="800100" lvl="1" indent="-342900">
              <a:buFont typeface="Arial" panose="020B0604020202020204" pitchFamily="34" charset="0"/>
              <a:buChar char="•"/>
            </a:pPr>
            <a:r>
              <a:rPr lang="en-US" dirty="0"/>
              <a:t>Context: External, information about the object’s creation and existence.</a:t>
            </a:r>
          </a:p>
          <a:p>
            <a:pPr marL="800100" lvl="1" indent="-342900">
              <a:buFont typeface="Arial" panose="020B0604020202020204" pitchFamily="34" charset="0"/>
              <a:buChar char="•"/>
            </a:pPr>
            <a:r>
              <a:rPr lang="en-US" dirty="0"/>
              <a:t>Structure: Internal </a:t>
            </a:r>
            <a:r>
              <a:rPr lang="en-US" i="1" dirty="0"/>
              <a:t>and</a:t>
            </a:r>
            <a:r>
              <a:rPr lang="en-US" dirty="0"/>
              <a:t> External, about how the pieces of the object relate to one another, and how the object relates to other objects. </a:t>
            </a:r>
          </a:p>
          <a:p>
            <a:pPr marL="342900" indent="-342900">
              <a:buFont typeface="Arial" panose="020B0604020202020204" pitchFamily="34" charset="0"/>
              <a:buChar char="•"/>
            </a:pPr>
            <a:r>
              <a:rPr lang="en-US" dirty="0"/>
              <a:t>Purpose: </a:t>
            </a:r>
          </a:p>
          <a:p>
            <a:pPr marL="800100" lvl="1" indent="-342900">
              <a:buFont typeface="Arial" panose="020B0604020202020204" pitchFamily="34" charset="0"/>
              <a:buChar char="•"/>
            </a:pPr>
            <a:r>
              <a:rPr lang="en-US" dirty="0"/>
              <a:t>Visibility, discoverability, interoperability </a:t>
            </a:r>
          </a:p>
          <a:p>
            <a:endParaRPr lang="en-US" dirty="0"/>
          </a:p>
        </p:txBody>
      </p:sp>
      <p:sp>
        <p:nvSpPr>
          <p:cNvPr id="2" name="TextBox 1">
            <a:extLst>
              <a:ext uri="{FF2B5EF4-FFF2-40B4-BE49-F238E27FC236}">
                <a16:creationId xmlns:a16="http://schemas.microsoft.com/office/drawing/2014/main" id="{56B0A64C-58B9-59C6-C064-81D1590A6365}"/>
              </a:ext>
            </a:extLst>
          </p:cNvPr>
          <p:cNvSpPr txBox="1"/>
          <p:nvPr/>
        </p:nvSpPr>
        <p:spPr>
          <a:xfrm>
            <a:off x="5864086" y="6143285"/>
            <a:ext cx="6470374" cy="646331"/>
          </a:xfrm>
          <a:prstGeom prst="rect">
            <a:avLst/>
          </a:prstGeom>
          <a:noFill/>
        </p:spPr>
        <p:txBody>
          <a:bodyPr wrap="square" rtlCol="0">
            <a:spAutoFit/>
          </a:bodyPr>
          <a:lstStyle/>
          <a:p>
            <a:r>
              <a:rPr lang="en-US" dirty="0"/>
              <a:t>Suggested reading: </a:t>
            </a:r>
            <a:r>
              <a:rPr lang="en-US" i="1" dirty="0"/>
              <a:t>Introduction to Metadata</a:t>
            </a:r>
            <a:r>
              <a:rPr lang="en-US" dirty="0"/>
              <a:t>, ed. Murtha Baca: </a:t>
            </a:r>
            <a:r>
              <a:rPr lang="en-US" dirty="0">
                <a:hlinkClick r:id="rId2"/>
              </a:rPr>
              <a:t>https://www.getty.edu/publications/intrometadata/</a:t>
            </a:r>
            <a:r>
              <a:rPr lang="en-US" dirty="0"/>
              <a:t> </a:t>
            </a:r>
          </a:p>
        </p:txBody>
      </p:sp>
    </p:spTree>
    <p:extLst>
      <p:ext uri="{BB962C8B-B14F-4D97-AF65-F5344CB8AC3E}">
        <p14:creationId xmlns:p14="http://schemas.microsoft.com/office/powerpoint/2010/main" val="365163225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F0584D-8B39-2F09-E2A9-5A231800F5EC}"/>
              </a:ext>
            </a:extLst>
          </p:cNvPr>
          <p:cNvSpPr>
            <a:spLocks noGrp="1"/>
          </p:cNvSpPr>
          <p:nvPr>
            <p:ph type="title"/>
          </p:nvPr>
        </p:nvSpPr>
        <p:spPr>
          <a:xfrm>
            <a:off x="7182541" y="870596"/>
            <a:ext cx="4484127" cy="3747820"/>
          </a:xfrm>
        </p:spPr>
        <p:txBody>
          <a:bodyPr vert="horz" lIns="91440" tIns="45720" rIns="91440" bIns="45720" rtlCol="0" anchor="t">
            <a:normAutofit/>
          </a:bodyPr>
          <a:lstStyle/>
          <a:p>
            <a:pPr algn="l"/>
            <a:r>
              <a:rPr lang="en-US" sz="5400"/>
              <a:t>Metadata Standards</a:t>
            </a:r>
          </a:p>
        </p:txBody>
      </p:sp>
      <p:pic>
        <p:nvPicPr>
          <p:cNvPr id="8" name="Content Placeholder 7" descr="Table&#10;&#10;Description automatically generated">
            <a:extLst>
              <a:ext uri="{FF2B5EF4-FFF2-40B4-BE49-F238E27FC236}">
                <a16:creationId xmlns:a16="http://schemas.microsoft.com/office/drawing/2014/main" id="{80D9AAA2-E0BC-C7A7-D95B-F500BFEE50F9}"/>
              </a:ext>
            </a:extLst>
          </p:cNvPr>
          <p:cNvPicPr>
            <a:picLocks noGrp="1" noChangeAspect="1"/>
          </p:cNvPicPr>
          <p:nvPr>
            <p:ph sz="quarter" idx="13"/>
          </p:nvPr>
        </p:nvPicPr>
        <p:blipFill>
          <a:blip r:embed="rId2"/>
          <a:stretch>
            <a:fillRect/>
          </a:stretch>
        </p:blipFill>
        <p:spPr>
          <a:xfrm>
            <a:off x="186210" y="256339"/>
            <a:ext cx="6559146" cy="6100004"/>
          </a:xfrm>
          <a:prstGeom prst="rect">
            <a:avLst/>
          </a:prstGeom>
        </p:spPr>
      </p:pic>
      <p:cxnSp>
        <p:nvCxnSpPr>
          <p:cNvPr id="19" name="Straight Connector 18">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152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644228FE-B376-D56D-21DD-75A70A88CE14}"/>
              </a:ext>
            </a:extLst>
          </p:cNvPr>
          <p:cNvSpPr>
            <a:spLocks noGrp="1"/>
          </p:cNvSpPr>
          <p:nvPr>
            <p:ph type="ftr" sz="quarter" idx="11"/>
          </p:nvPr>
        </p:nvSpPr>
        <p:spPr>
          <a:xfrm>
            <a:off x="285076" y="6347654"/>
            <a:ext cx="4539727" cy="365125"/>
          </a:xfrm>
        </p:spPr>
        <p:txBody>
          <a:bodyPr vert="horz" lIns="91440" tIns="45720" rIns="91440" bIns="45720" rtlCol="0" anchor="ctr">
            <a:normAutofit/>
          </a:bodyPr>
          <a:lstStyle/>
          <a:p>
            <a:pPr>
              <a:spcAft>
                <a:spcPts val="600"/>
              </a:spcAft>
            </a:pPr>
            <a:r>
              <a:rPr lang="en-US" dirty="0"/>
              <a:t>From </a:t>
            </a:r>
            <a:r>
              <a:rPr lang="en-US" i="1" dirty="0"/>
              <a:t>Introduction to Metadata</a:t>
            </a:r>
            <a:r>
              <a:rPr lang="en-US" dirty="0"/>
              <a:t>, ed. Murtha Baca:</a:t>
            </a:r>
            <a:endParaRPr lang="en-US" kern="1200" dirty="0">
              <a:solidFill>
                <a:schemeClr val="tx1"/>
              </a:solidFill>
              <a:latin typeface="+mj-lt"/>
              <a:ea typeface="+mn-ea"/>
              <a:cs typeface="+mn-cs"/>
            </a:endParaRPr>
          </a:p>
        </p:txBody>
      </p:sp>
      <p:sp>
        <p:nvSpPr>
          <p:cNvPr id="5" name="Date Placeholder 4">
            <a:extLst>
              <a:ext uri="{FF2B5EF4-FFF2-40B4-BE49-F238E27FC236}">
                <a16:creationId xmlns:a16="http://schemas.microsoft.com/office/drawing/2014/main" id="{36314FEE-D465-AAB6-9C44-8D22E5C51D14}"/>
              </a:ext>
            </a:extLst>
          </p:cNvPr>
          <p:cNvSpPr>
            <a:spLocks noGrp="1"/>
          </p:cNvSpPr>
          <p:nvPr>
            <p:ph type="dt" sz="half" idx="10"/>
          </p:nvPr>
        </p:nvSpPr>
        <p:spPr>
          <a:xfrm>
            <a:off x="8369448" y="6356350"/>
            <a:ext cx="2592594" cy="365125"/>
          </a:xfrm>
        </p:spPr>
        <p:txBody>
          <a:bodyPr vert="horz" lIns="91440" tIns="45720" rIns="91440" bIns="45720" rtlCol="0" anchor="ctr">
            <a:normAutofit/>
          </a:bodyPr>
          <a:lstStyle/>
          <a:p>
            <a:pPr>
              <a:spcAft>
                <a:spcPts val="600"/>
              </a:spcAft>
            </a:pPr>
            <a:r>
              <a:rPr lang="en-US"/>
              <a:t>2/11/20XX</a:t>
            </a:r>
          </a:p>
        </p:txBody>
      </p:sp>
      <p:sp>
        <p:nvSpPr>
          <p:cNvPr id="6" name="Slide Number Placeholder 5">
            <a:extLst>
              <a:ext uri="{FF2B5EF4-FFF2-40B4-BE49-F238E27FC236}">
                <a16:creationId xmlns:a16="http://schemas.microsoft.com/office/drawing/2014/main" id="{71394E97-0808-05CB-0192-A87FF3944B48}"/>
              </a:ext>
            </a:extLst>
          </p:cNvPr>
          <p:cNvSpPr>
            <a:spLocks noGrp="1"/>
          </p:cNvSpPr>
          <p:nvPr>
            <p:ph type="sldNum" sz="quarter" idx="12"/>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0303F77D-1BEF-481A-B8C1-15974ED46EB7}" type="slidenum">
              <a:rPr lang="en-US" smtClean="0"/>
              <a:pPr>
                <a:lnSpc>
                  <a:spcPct val="90000"/>
                </a:lnSpc>
                <a:spcAft>
                  <a:spcPts val="600"/>
                </a:spcAft>
              </a:pPr>
              <a:t>5</a:t>
            </a:fld>
            <a:endParaRPr lang="en-US"/>
          </a:p>
        </p:txBody>
      </p:sp>
    </p:spTree>
    <p:extLst>
      <p:ext uri="{BB962C8B-B14F-4D97-AF65-F5344CB8AC3E}">
        <p14:creationId xmlns:p14="http://schemas.microsoft.com/office/powerpoint/2010/main" val="330169499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1CD36-19B2-9B42-174B-75A979114E76}"/>
              </a:ext>
            </a:extLst>
          </p:cNvPr>
          <p:cNvSpPr>
            <a:spLocks noGrp="1"/>
          </p:cNvSpPr>
          <p:nvPr>
            <p:ph type="title"/>
          </p:nvPr>
        </p:nvSpPr>
        <p:spPr/>
        <p:txBody>
          <a:bodyPr/>
          <a:lstStyle/>
          <a:p>
            <a:r>
              <a:rPr lang="en-US" dirty="0"/>
              <a:t>TEI Header: Purpose </a:t>
            </a:r>
          </a:p>
        </p:txBody>
      </p:sp>
      <p:sp>
        <p:nvSpPr>
          <p:cNvPr id="3" name="Content Placeholder 2">
            <a:extLst>
              <a:ext uri="{FF2B5EF4-FFF2-40B4-BE49-F238E27FC236}">
                <a16:creationId xmlns:a16="http://schemas.microsoft.com/office/drawing/2014/main" id="{887B6620-7E91-F383-CE0A-AA67120B9637}"/>
              </a:ext>
            </a:extLst>
          </p:cNvPr>
          <p:cNvSpPr>
            <a:spLocks noGrp="1"/>
          </p:cNvSpPr>
          <p:nvPr>
            <p:ph sz="quarter" idx="13"/>
          </p:nvPr>
        </p:nvSpPr>
        <p:spPr>
          <a:xfrm>
            <a:off x="1762875" y="2386653"/>
            <a:ext cx="8663075" cy="3436077"/>
          </a:xfrm>
        </p:spPr>
        <p:txBody>
          <a:bodyPr/>
          <a:lstStyle/>
          <a:p>
            <a:pPr marL="0" lvl="0" indent="0" algn="l" rtl="0">
              <a:spcBef>
                <a:spcPts val="0"/>
              </a:spcBef>
              <a:spcAft>
                <a:spcPts val="0"/>
              </a:spcAft>
              <a:buNone/>
            </a:pPr>
            <a:r>
              <a:rPr lang="en-US" dirty="0"/>
              <a:t>The TEI Header is designed to provide metadata about the encoded document. </a:t>
            </a:r>
          </a:p>
          <a:p>
            <a:pPr marL="0" lvl="0" indent="0" algn="l" rtl="0">
              <a:spcBef>
                <a:spcPts val="1200"/>
              </a:spcBef>
              <a:spcAft>
                <a:spcPts val="0"/>
              </a:spcAft>
              <a:buNone/>
            </a:pPr>
            <a:r>
              <a:rPr lang="en-US" dirty="0"/>
              <a:t>This section is not meant for public display (though, as we will learn, you can hide or display as much of your document as you like through XSLT). </a:t>
            </a:r>
          </a:p>
          <a:p>
            <a:pPr marL="0" lvl="0" indent="0" algn="l" rtl="0">
              <a:spcBef>
                <a:spcPts val="1200"/>
              </a:spcBef>
              <a:spcAft>
                <a:spcPts val="0"/>
              </a:spcAft>
              <a:buNone/>
            </a:pPr>
            <a:r>
              <a:rPr lang="en-US" dirty="0"/>
              <a:t>The header includes information about both the original document that has been encoded and about the newly encoded document. </a:t>
            </a:r>
          </a:p>
          <a:p>
            <a:r>
              <a:rPr lang="en-US" dirty="0"/>
              <a:t>Consistency in the kinds of data presented in the TEI header allow for greater interoperability, and for new kinds of metadata records (e.g. Dublin Core) to be generated about your objects. </a:t>
            </a:r>
          </a:p>
        </p:txBody>
      </p:sp>
      <p:sp>
        <p:nvSpPr>
          <p:cNvPr id="6" name="Slide Number Placeholder 5">
            <a:extLst>
              <a:ext uri="{FF2B5EF4-FFF2-40B4-BE49-F238E27FC236}">
                <a16:creationId xmlns:a16="http://schemas.microsoft.com/office/drawing/2014/main" id="{AEA116DC-317E-19E3-D037-4E4B06F72B7D}"/>
              </a:ext>
            </a:extLst>
          </p:cNvPr>
          <p:cNvSpPr>
            <a:spLocks noGrp="1"/>
          </p:cNvSpPr>
          <p:nvPr>
            <p:ph type="sldNum" sz="quarter" idx="12"/>
          </p:nvPr>
        </p:nvSpPr>
        <p:spPr/>
        <p:txBody>
          <a:bodyPr/>
          <a:lstStyle/>
          <a:p>
            <a:fld id="{0303F77D-1BEF-481A-B8C1-15974ED46EB7}" type="slidenum">
              <a:rPr lang="en-US" smtClean="0"/>
              <a:t>6</a:t>
            </a:fld>
            <a:endParaRPr lang="en-US"/>
          </a:p>
        </p:txBody>
      </p:sp>
    </p:spTree>
    <p:extLst>
      <p:ext uri="{BB962C8B-B14F-4D97-AF65-F5344CB8AC3E}">
        <p14:creationId xmlns:p14="http://schemas.microsoft.com/office/powerpoint/2010/main" val="196703603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A2CA7-C71E-9B17-8FBD-0FF4DA4283F8}"/>
              </a:ext>
            </a:extLst>
          </p:cNvPr>
          <p:cNvSpPr>
            <a:spLocks noGrp="1"/>
          </p:cNvSpPr>
          <p:nvPr>
            <p:ph type="title"/>
          </p:nvPr>
        </p:nvSpPr>
        <p:spPr/>
        <p:txBody>
          <a:bodyPr/>
          <a:lstStyle/>
          <a:p>
            <a:r>
              <a:rPr lang="en-US" dirty="0"/>
              <a:t>TEI Header: Necessary Components</a:t>
            </a:r>
          </a:p>
        </p:txBody>
      </p:sp>
      <p:sp>
        <p:nvSpPr>
          <p:cNvPr id="3" name="Content Placeholder 2">
            <a:extLst>
              <a:ext uri="{FF2B5EF4-FFF2-40B4-BE49-F238E27FC236}">
                <a16:creationId xmlns:a16="http://schemas.microsoft.com/office/drawing/2014/main" id="{4EA8FB7B-0BC8-41F6-0FFB-8DF7905229B0}"/>
              </a:ext>
            </a:extLst>
          </p:cNvPr>
          <p:cNvSpPr>
            <a:spLocks noGrp="1"/>
          </p:cNvSpPr>
          <p:nvPr>
            <p:ph sz="quarter" idx="13"/>
          </p:nvPr>
        </p:nvSpPr>
        <p:spPr>
          <a:xfrm>
            <a:off x="1093076" y="1765738"/>
            <a:ext cx="10400425" cy="4445876"/>
          </a:xfrm>
        </p:spPr>
        <p:txBody>
          <a:bodyPr/>
          <a:lstStyle/>
          <a:p>
            <a:pPr marL="457200" lvl="0" indent="-342900" algn="l" rtl="0">
              <a:spcBef>
                <a:spcPts val="0"/>
              </a:spcBef>
              <a:spcAft>
                <a:spcPts val="0"/>
              </a:spcAft>
              <a:buSzPts val="1800"/>
              <a:buAutoNum type="arabicPeriod"/>
            </a:pPr>
            <a:r>
              <a:rPr lang="en-US" dirty="0"/>
              <a:t>File Description: &lt;</a:t>
            </a:r>
            <a:r>
              <a:rPr lang="en-US" dirty="0" err="1"/>
              <a:t>fileDesc</a:t>
            </a:r>
            <a:r>
              <a:rPr lang="en-US" dirty="0"/>
              <a:t>&gt; </a:t>
            </a:r>
          </a:p>
          <a:p>
            <a:pPr marL="914400" lvl="1" indent="-317500" algn="l" rtl="0">
              <a:spcBef>
                <a:spcPts val="0"/>
              </a:spcBef>
              <a:spcAft>
                <a:spcPts val="0"/>
              </a:spcAft>
              <a:buSzPts val="1400"/>
              <a:buAutoNum type="alphaLcPeriod"/>
            </a:pPr>
            <a:r>
              <a:rPr lang="en-US" dirty="0"/>
              <a:t>This provides bibliographic information about the file itself and the sources that were used in its creation. The data here should be complete enough to allow an outside user (e.g., a librarian) to construct a metadata record for the document. </a:t>
            </a:r>
          </a:p>
          <a:p>
            <a:pPr marL="914400" lvl="1" indent="-317500" algn="l" rtl="0">
              <a:spcBef>
                <a:spcPts val="0"/>
              </a:spcBef>
              <a:spcAft>
                <a:spcPts val="0"/>
              </a:spcAft>
              <a:buSzPts val="1400"/>
              <a:buAutoNum type="alphaLcPeriod"/>
            </a:pPr>
            <a:r>
              <a:rPr lang="en-US" dirty="0"/>
              <a:t>Each &lt;</a:t>
            </a:r>
            <a:r>
              <a:rPr lang="en-US" dirty="0" err="1"/>
              <a:t>fileDesc</a:t>
            </a:r>
            <a:r>
              <a:rPr lang="en-US" dirty="0"/>
              <a:t>&gt; requires: </a:t>
            </a:r>
          </a:p>
          <a:p>
            <a:pPr marL="1371600" lvl="2" indent="-317500" algn="l" rtl="0">
              <a:spcBef>
                <a:spcPts val="0"/>
              </a:spcBef>
              <a:spcAft>
                <a:spcPts val="0"/>
              </a:spcAft>
              <a:buSzPts val="1400"/>
              <a:buAutoNum type="romanLcPeriod"/>
            </a:pPr>
            <a:r>
              <a:rPr lang="en-US" dirty="0"/>
              <a:t>Title Statement</a:t>
            </a:r>
          </a:p>
          <a:p>
            <a:pPr marL="1828800" lvl="3" indent="-317500">
              <a:spcBef>
                <a:spcPts val="0"/>
              </a:spcBef>
              <a:buSzPts val="1400"/>
              <a:buFont typeface="Arial" panose="020B0604020202020204" pitchFamily="34" charset="0"/>
              <a:buAutoNum type="romanLcPeriod"/>
            </a:pPr>
            <a:r>
              <a:rPr lang="en-US" dirty="0"/>
              <a:t>Includes the title &lt;title&gt;, an author &lt;author&gt; and a responsibility statement &lt;</a:t>
            </a:r>
            <a:r>
              <a:rPr lang="en-US" dirty="0" err="1"/>
              <a:t>respStmt</a:t>
            </a:r>
            <a:r>
              <a:rPr lang="en-US" dirty="0"/>
              <a:t>&gt; including both a responsibility &lt;resp&gt; tag and a name &lt;name&gt; tag that describe who is responsible for the encoding/editing of the document. Multiple authors or responsibility statements may be in a single title statement. </a:t>
            </a:r>
          </a:p>
          <a:p>
            <a:pPr marL="1371600" lvl="2" indent="-317500" algn="l" rtl="0">
              <a:spcBef>
                <a:spcPts val="0"/>
              </a:spcBef>
              <a:spcAft>
                <a:spcPts val="0"/>
              </a:spcAft>
              <a:buSzPts val="1400"/>
              <a:buAutoNum type="romanLcPeriod"/>
            </a:pPr>
            <a:r>
              <a:rPr lang="en-US" dirty="0"/>
              <a:t>Publication Statement</a:t>
            </a:r>
          </a:p>
          <a:p>
            <a:pPr marL="1828800" lvl="3" indent="-317500">
              <a:spcBef>
                <a:spcPts val="0"/>
              </a:spcBef>
              <a:buSzPts val="1400"/>
              <a:buFont typeface="Arial" panose="020B0604020202020204" pitchFamily="34" charset="0"/>
              <a:buAutoNum type="romanLcPeriod"/>
            </a:pPr>
            <a:r>
              <a:rPr lang="en-US" dirty="0"/>
              <a:t>Describes the publisher of the present file. It can include the publisher’s name and address or other contact information, as well as licensing information for using and reproducing the file. </a:t>
            </a:r>
          </a:p>
          <a:p>
            <a:pPr marL="1371600" lvl="2" indent="-317500" algn="l" rtl="0">
              <a:spcBef>
                <a:spcPts val="0"/>
              </a:spcBef>
              <a:spcAft>
                <a:spcPts val="0"/>
              </a:spcAft>
              <a:buSzPts val="1400"/>
              <a:buAutoNum type="romanLcPeriod"/>
            </a:pPr>
            <a:r>
              <a:rPr lang="en-US" dirty="0"/>
              <a:t>Source Description</a:t>
            </a:r>
          </a:p>
          <a:p>
            <a:pPr marL="1828800" lvl="3" indent="-317500">
              <a:spcBef>
                <a:spcPts val="0"/>
              </a:spcBef>
              <a:buSzPts val="1400"/>
              <a:buFont typeface="Arial" panose="020B0604020202020204" pitchFamily="34" charset="0"/>
              <a:buAutoNum type="romanLcPeriod"/>
            </a:pPr>
            <a:r>
              <a:rPr lang="en-US" dirty="0"/>
              <a:t>A description of the source from which the electronic file has been derived, nested within a &lt;</a:t>
            </a:r>
            <a:r>
              <a:rPr lang="en-US" dirty="0" err="1"/>
              <a:t>bibl</a:t>
            </a:r>
            <a:r>
              <a:rPr lang="en-US" dirty="0"/>
              <a:t>&gt; tag. </a:t>
            </a:r>
          </a:p>
          <a:p>
            <a:pPr marL="1511300" lvl="3">
              <a:spcBef>
                <a:spcPts val="0"/>
              </a:spcBef>
              <a:buSzPts val="1400"/>
            </a:pPr>
            <a:endParaRPr lang="en-US" dirty="0"/>
          </a:p>
          <a:p>
            <a:endParaRPr lang="en-US" dirty="0"/>
          </a:p>
        </p:txBody>
      </p:sp>
      <p:sp>
        <p:nvSpPr>
          <p:cNvPr id="6" name="Slide Number Placeholder 5">
            <a:extLst>
              <a:ext uri="{FF2B5EF4-FFF2-40B4-BE49-F238E27FC236}">
                <a16:creationId xmlns:a16="http://schemas.microsoft.com/office/drawing/2014/main" id="{92656B95-322A-397C-388F-2B8F91E3C32C}"/>
              </a:ext>
            </a:extLst>
          </p:cNvPr>
          <p:cNvSpPr>
            <a:spLocks noGrp="1"/>
          </p:cNvSpPr>
          <p:nvPr>
            <p:ph type="sldNum" sz="quarter" idx="12"/>
          </p:nvPr>
        </p:nvSpPr>
        <p:spPr/>
        <p:txBody>
          <a:bodyPr/>
          <a:lstStyle/>
          <a:p>
            <a:fld id="{0303F77D-1BEF-481A-B8C1-15974ED46EB7}" type="slidenum">
              <a:rPr lang="en-US" smtClean="0"/>
              <a:t>7</a:t>
            </a:fld>
            <a:endParaRPr lang="en-US"/>
          </a:p>
        </p:txBody>
      </p:sp>
    </p:spTree>
    <p:extLst>
      <p:ext uri="{BB962C8B-B14F-4D97-AF65-F5344CB8AC3E}">
        <p14:creationId xmlns:p14="http://schemas.microsoft.com/office/powerpoint/2010/main" val="429190708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D9E74-FC5C-BC27-B16D-542B8E074182}"/>
              </a:ext>
            </a:extLst>
          </p:cNvPr>
          <p:cNvSpPr>
            <a:spLocks noGrp="1"/>
          </p:cNvSpPr>
          <p:nvPr>
            <p:ph type="title"/>
          </p:nvPr>
        </p:nvSpPr>
        <p:spPr/>
        <p:txBody>
          <a:bodyPr/>
          <a:lstStyle/>
          <a:p>
            <a:r>
              <a:rPr lang="en" dirty="0"/>
              <a:t>File Description: Optional Components</a:t>
            </a:r>
            <a:endParaRPr lang="en-US" dirty="0"/>
          </a:p>
        </p:txBody>
      </p:sp>
      <p:sp>
        <p:nvSpPr>
          <p:cNvPr id="3" name="Content Placeholder 2">
            <a:extLst>
              <a:ext uri="{FF2B5EF4-FFF2-40B4-BE49-F238E27FC236}">
                <a16:creationId xmlns:a16="http://schemas.microsoft.com/office/drawing/2014/main" id="{F2EE2064-8C46-4476-C24A-B66F175786EF}"/>
              </a:ext>
            </a:extLst>
          </p:cNvPr>
          <p:cNvSpPr>
            <a:spLocks noGrp="1"/>
          </p:cNvSpPr>
          <p:nvPr>
            <p:ph sz="quarter" idx="13"/>
          </p:nvPr>
        </p:nvSpPr>
        <p:spPr>
          <a:xfrm>
            <a:off x="695325" y="2386654"/>
            <a:ext cx="10798176" cy="3310890"/>
          </a:xfrm>
        </p:spPr>
        <p:txBody>
          <a:bodyPr/>
          <a:lstStyle/>
          <a:p>
            <a:pPr marL="457200" lvl="0" indent="-342900" algn="l" rtl="0">
              <a:spcBef>
                <a:spcPts val="0"/>
              </a:spcBef>
              <a:spcAft>
                <a:spcPts val="0"/>
              </a:spcAft>
              <a:buSzPts val="1800"/>
              <a:buAutoNum type="arabicPeriod"/>
            </a:pPr>
            <a:r>
              <a:rPr lang="en-US" dirty="0"/>
              <a:t>Edition Statement &lt;</a:t>
            </a:r>
            <a:r>
              <a:rPr lang="en-US" dirty="0" err="1"/>
              <a:t>editionStmt</a:t>
            </a:r>
            <a:r>
              <a:rPr lang="en-US" dirty="0"/>
              <a:t>&gt; </a:t>
            </a:r>
          </a:p>
          <a:p>
            <a:pPr marL="914400" lvl="1" indent="-317500" algn="l" rtl="0">
              <a:spcBef>
                <a:spcPts val="0"/>
              </a:spcBef>
              <a:spcAft>
                <a:spcPts val="0"/>
              </a:spcAft>
              <a:buSzPts val="1400"/>
              <a:buAutoNum type="alphaLcPeriod"/>
            </a:pPr>
            <a:r>
              <a:rPr lang="en-US" dirty="0"/>
              <a:t>If you are publishing multiple editions of your file, you should use this to keep them distinct.</a:t>
            </a:r>
          </a:p>
          <a:p>
            <a:pPr marL="457200" lvl="0" indent="-342900" algn="l" rtl="0">
              <a:spcBef>
                <a:spcPts val="0"/>
              </a:spcBef>
              <a:spcAft>
                <a:spcPts val="0"/>
              </a:spcAft>
              <a:buSzPts val="1800"/>
              <a:buAutoNum type="arabicPeriod"/>
            </a:pPr>
            <a:r>
              <a:rPr lang="en-US" dirty="0"/>
              <a:t>Extent &lt;extent&gt;</a:t>
            </a:r>
          </a:p>
          <a:p>
            <a:pPr marL="914400" lvl="1" indent="-317500" algn="l" rtl="0">
              <a:spcBef>
                <a:spcPts val="0"/>
              </a:spcBef>
              <a:spcAft>
                <a:spcPts val="0"/>
              </a:spcAft>
              <a:buSzPts val="1400"/>
              <a:buAutoNum type="alphaLcPeriod"/>
            </a:pPr>
            <a:r>
              <a:rPr lang="en-US" dirty="0"/>
              <a:t>Includes data about the size and scope of the edition, whether in pages, gigabytes, or some other unit of measure. </a:t>
            </a:r>
          </a:p>
          <a:p>
            <a:pPr marL="457200" lvl="0" indent="-342900" algn="l" rtl="0">
              <a:spcBef>
                <a:spcPts val="0"/>
              </a:spcBef>
              <a:spcAft>
                <a:spcPts val="0"/>
              </a:spcAft>
              <a:buSzPts val="1800"/>
              <a:buAutoNum type="arabicPeriod"/>
            </a:pPr>
            <a:r>
              <a:rPr lang="en-US" dirty="0"/>
              <a:t>Notes Statement &lt;</a:t>
            </a:r>
            <a:r>
              <a:rPr lang="en-US" dirty="0" err="1"/>
              <a:t>notesStmt</a:t>
            </a:r>
            <a:r>
              <a:rPr lang="en-US" dirty="0"/>
              <a:t>&gt;</a:t>
            </a:r>
          </a:p>
          <a:p>
            <a:pPr marL="914400" lvl="1" indent="-317500" algn="l" rtl="0">
              <a:spcBef>
                <a:spcPts val="0"/>
              </a:spcBef>
              <a:spcAft>
                <a:spcPts val="0"/>
              </a:spcAft>
              <a:buSzPts val="1400"/>
              <a:buAutoNum type="alphaLcPeriod"/>
            </a:pPr>
            <a:r>
              <a:rPr lang="en-US" dirty="0"/>
              <a:t>This field allows for the inclusion of additional notes on the creation of the file. </a:t>
            </a:r>
          </a:p>
          <a:p>
            <a:pPr marL="457200" lvl="0" indent="-342900" algn="l" rtl="0">
              <a:spcBef>
                <a:spcPts val="0"/>
              </a:spcBef>
              <a:spcAft>
                <a:spcPts val="0"/>
              </a:spcAft>
              <a:buSzPts val="1800"/>
              <a:buAutoNum type="arabicPeriod"/>
            </a:pPr>
            <a:r>
              <a:rPr lang="en-US" dirty="0"/>
              <a:t>Series Statement &lt;</a:t>
            </a:r>
            <a:r>
              <a:rPr lang="en-US" dirty="0" err="1"/>
              <a:t>seriesStmt</a:t>
            </a:r>
            <a:r>
              <a:rPr lang="en-US" dirty="0"/>
              <a:t>&gt;</a:t>
            </a:r>
          </a:p>
          <a:p>
            <a:pPr marL="914400" lvl="1" indent="-317500" algn="l" rtl="0">
              <a:spcBef>
                <a:spcPts val="0"/>
              </a:spcBef>
              <a:spcAft>
                <a:spcPts val="0"/>
              </a:spcAft>
              <a:buSzPts val="1400"/>
              <a:buAutoNum type="alphaLcPeriod"/>
            </a:pPr>
            <a:r>
              <a:rPr lang="en-US" dirty="0"/>
              <a:t>If your edition belongs to an ongoing series, this is where that series would be indicated. </a:t>
            </a:r>
          </a:p>
          <a:p>
            <a:endParaRPr lang="en-US" dirty="0"/>
          </a:p>
        </p:txBody>
      </p:sp>
      <p:sp>
        <p:nvSpPr>
          <p:cNvPr id="6" name="Slide Number Placeholder 5">
            <a:extLst>
              <a:ext uri="{FF2B5EF4-FFF2-40B4-BE49-F238E27FC236}">
                <a16:creationId xmlns:a16="http://schemas.microsoft.com/office/drawing/2014/main" id="{022340E6-4B55-C477-FDD0-496A9D33EA61}"/>
              </a:ext>
            </a:extLst>
          </p:cNvPr>
          <p:cNvSpPr>
            <a:spLocks noGrp="1"/>
          </p:cNvSpPr>
          <p:nvPr>
            <p:ph type="sldNum" sz="quarter" idx="12"/>
          </p:nvPr>
        </p:nvSpPr>
        <p:spPr/>
        <p:txBody>
          <a:bodyPr/>
          <a:lstStyle/>
          <a:p>
            <a:fld id="{0303F77D-1BEF-481A-B8C1-15974ED46EB7}" type="slidenum">
              <a:rPr lang="en-US" smtClean="0"/>
              <a:t>8</a:t>
            </a:fld>
            <a:endParaRPr lang="en-US"/>
          </a:p>
        </p:txBody>
      </p:sp>
    </p:spTree>
    <p:extLst>
      <p:ext uri="{BB962C8B-B14F-4D97-AF65-F5344CB8AC3E}">
        <p14:creationId xmlns:p14="http://schemas.microsoft.com/office/powerpoint/2010/main" val="42068870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53EFE-2903-1DF6-4DA6-8353E2743CB1}"/>
              </a:ext>
            </a:extLst>
          </p:cNvPr>
          <p:cNvSpPr>
            <a:spLocks noGrp="1"/>
          </p:cNvSpPr>
          <p:nvPr>
            <p:ph type="title"/>
          </p:nvPr>
        </p:nvSpPr>
        <p:spPr/>
        <p:txBody>
          <a:bodyPr/>
          <a:lstStyle/>
          <a:p>
            <a:r>
              <a:rPr lang="en-US" dirty="0"/>
              <a:t>Other TEI Header Components</a:t>
            </a:r>
          </a:p>
        </p:txBody>
      </p:sp>
      <p:sp>
        <p:nvSpPr>
          <p:cNvPr id="3" name="Content Placeholder 2">
            <a:extLst>
              <a:ext uri="{FF2B5EF4-FFF2-40B4-BE49-F238E27FC236}">
                <a16:creationId xmlns:a16="http://schemas.microsoft.com/office/drawing/2014/main" id="{4CB62B8A-0011-AFE9-15D0-1EC39C208A09}"/>
              </a:ext>
            </a:extLst>
          </p:cNvPr>
          <p:cNvSpPr>
            <a:spLocks noGrp="1"/>
          </p:cNvSpPr>
          <p:nvPr>
            <p:ph sz="quarter" idx="13"/>
          </p:nvPr>
        </p:nvSpPr>
        <p:spPr>
          <a:xfrm>
            <a:off x="515007" y="1660634"/>
            <a:ext cx="10978494" cy="4695716"/>
          </a:xfrm>
        </p:spPr>
        <p:txBody>
          <a:bodyPr/>
          <a:lstStyle/>
          <a:p>
            <a:pPr marL="0" lvl="0" indent="0" algn="l" rtl="0">
              <a:spcBef>
                <a:spcPts val="0"/>
              </a:spcBef>
              <a:spcAft>
                <a:spcPts val="0"/>
              </a:spcAft>
              <a:buNone/>
            </a:pPr>
            <a:r>
              <a:rPr lang="en-US" dirty="0"/>
              <a:t>In addition to a File Description, there are several other header elements that can be included, depending on the needs of your project. </a:t>
            </a:r>
          </a:p>
          <a:p>
            <a:pPr marL="457200" lvl="0" indent="-334327" algn="l" rtl="0">
              <a:spcBef>
                <a:spcPts val="1200"/>
              </a:spcBef>
              <a:spcAft>
                <a:spcPts val="0"/>
              </a:spcAft>
              <a:buSzPct val="100000"/>
              <a:buAutoNum type="arabicPeriod"/>
            </a:pPr>
            <a:r>
              <a:rPr lang="en-US" sz="1800" dirty="0"/>
              <a:t>Encoding Description &lt;</a:t>
            </a:r>
            <a:r>
              <a:rPr lang="en-US" sz="1800" dirty="0" err="1"/>
              <a:t>encodingDesc</a:t>
            </a:r>
            <a:r>
              <a:rPr lang="en-US" sz="1800" dirty="0"/>
              <a:t>&gt; </a:t>
            </a:r>
          </a:p>
          <a:p>
            <a:pPr marL="914400" lvl="1" indent="-310832" algn="l" rtl="0">
              <a:spcBef>
                <a:spcPts val="0"/>
              </a:spcBef>
              <a:spcAft>
                <a:spcPts val="0"/>
              </a:spcAft>
              <a:buSzPct val="100000"/>
              <a:buAutoNum type="alphaLcPeriod"/>
            </a:pPr>
            <a:r>
              <a:rPr lang="en-US" sz="1600" dirty="0"/>
              <a:t>This section explains what decisions were made during the encoding process and describes the relationship between the file and its source. </a:t>
            </a:r>
          </a:p>
          <a:p>
            <a:pPr marL="914400" lvl="1" indent="-310832" algn="l" rtl="0">
              <a:spcBef>
                <a:spcPts val="0"/>
              </a:spcBef>
              <a:spcAft>
                <a:spcPts val="0"/>
              </a:spcAft>
              <a:buSzPct val="100000"/>
              <a:buAutoNum type="alphaLcPeriod"/>
            </a:pPr>
            <a:r>
              <a:rPr lang="en-US" sz="1600" dirty="0"/>
              <a:t>This can be quite complex, and often serves as a kind of editorial methodological statement. </a:t>
            </a:r>
          </a:p>
          <a:p>
            <a:pPr marL="457200" lvl="0" indent="-334327" algn="l" rtl="0">
              <a:spcBef>
                <a:spcPts val="0"/>
              </a:spcBef>
              <a:spcAft>
                <a:spcPts val="0"/>
              </a:spcAft>
              <a:buSzPct val="100000"/>
              <a:buAutoNum type="arabicPeriod"/>
            </a:pPr>
            <a:r>
              <a:rPr lang="en-US" sz="1800" dirty="0"/>
              <a:t>Text Profile &lt;</a:t>
            </a:r>
            <a:r>
              <a:rPr lang="en-US" sz="1800" dirty="0" err="1"/>
              <a:t>profileDesc</a:t>
            </a:r>
            <a:r>
              <a:rPr lang="en-US" sz="1800" dirty="0"/>
              <a:t>&gt; </a:t>
            </a:r>
          </a:p>
          <a:p>
            <a:pPr marL="914400" lvl="1" indent="-310832" algn="l" rtl="0">
              <a:spcBef>
                <a:spcPts val="0"/>
              </a:spcBef>
              <a:spcAft>
                <a:spcPts val="0"/>
              </a:spcAft>
              <a:buSzPct val="100000"/>
              <a:buAutoNum type="alphaLcPeriod"/>
            </a:pPr>
            <a:r>
              <a:rPr lang="en-US" sz="1600" dirty="0"/>
              <a:t>This contains metadata about the non-bibliographic elements of the text, including language usage, notes on participants in the text, descriptions of the text’s purpose and creation, abstracts, etc.</a:t>
            </a:r>
          </a:p>
          <a:p>
            <a:pPr marL="457200" lvl="0" indent="-334327" algn="l" rtl="0">
              <a:spcBef>
                <a:spcPts val="0"/>
              </a:spcBef>
              <a:spcAft>
                <a:spcPts val="0"/>
              </a:spcAft>
              <a:buSzPct val="100000"/>
              <a:buAutoNum type="arabicPeriod"/>
            </a:pPr>
            <a:r>
              <a:rPr lang="en-US" sz="1800" dirty="0" err="1"/>
              <a:t>Xeno</a:t>
            </a:r>
            <a:r>
              <a:rPr lang="en-US" sz="1800" dirty="0"/>
              <a:t> Data &lt;</a:t>
            </a:r>
            <a:r>
              <a:rPr lang="en-US" sz="1800" dirty="0" err="1"/>
              <a:t>xenoData</a:t>
            </a:r>
            <a:r>
              <a:rPr lang="en-US" sz="1800" dirty="0"/>
              <a:t>&gt; </a:t>
            </a:r>
          </a:p>
          <a:p>
            <a:pPr marL="914400" lvl="1" indent="-310832" algn="l" rtl="0">
              <a:spcBef>
                <a:spcPts val="0"/>
              </a:spcBef>
              <a:spcAft>
                <a:spcPts val="0"/>
              </a:spcAft>
              <a:buSzPct val="100000"/>
              <a:buAutoNum type="alphaLcPeriod"/>
            </a:pPr>
            <a:r>
              <a:rPr lang="en-US" sz="1600" dirty="0"/>
              <a:t>Data from schema or metadata structures other than the TEI (e.g., Library of Congress records, Dublin Core metadata, MARC records) </a:t>
            </a:r>
          </a:p>
          <a:p>
            <a:pPr marL="457200" lvl="0" indent="-334327" algn="l" rtl="0">
              <a:spcBef>
                <a:spcPts val="0"/>
              </a:spcBef>
              <a:spcAft>
                <a:spcPts val="0"/>
              </a:spcAft>
              <a:buSzPct val="100000"/>
              <a:buAutoNum type="arabicPeriod"/>
            </a:pPr>
            <a:r>
              <a:rPr lang="en-US" sz="1800" dirty="0"/>
              <a:t>Revision History &lt;</a:t>
            </a:r>
            <a:r>
              <a:rPr lang="en-US" sz="1800" dirty="0" err="1"/>
              <a:t>revisionDesc</a:t>
            </a:r>
            <a:r>
              <a:rPr lang="en-US" sz="1800" dirty="0"/>
              <a:t>&gt;</a:t>
            </a:r>
          </a:p>
          <a:p>
            <a:pPr marL="914400" lvl="1" indent="-310832" algn="l" rtl="0">
              <a:spcBef>
                <a:spcPts val="0"/>
              </a:spcBef>
              <a:spcAft>
                <a:spcPts val="0"/>
              </a:spcAft>
              <a:buSzPct val="100000"/>
              <a:buAutoNum type="alphaLcPeriod"/>
            </a:pPr>
            <a:r>
              <a:rPr lang="en-US" sz="1600" dirty="0"/>
              <a:t>A documenting of all changes made to the electronic edition and the parties responsible for those changes.</a:t>
            </a:r>
          </a:p>
        </p:txBody>
      </p:sp>
      <p:sp>
        <p:nvSpPr>
          <p:cNvPr id="6" name="Slide Number Placeholder 5">
            <a:extLst>
              <a:ext uri="{FF2B5EF4-FFF2-40B4-BE49-F238E27FC236}">
                <a16:creationId xmlns:a16="http://schemas.microsoft.com/office/drawing/2014/main" id="{8A99ADB6-2785-4A97-4551-7D57B567D4DB}"/>
              </a:ext>
            </a:extLst>
          </p:cNvPr>
          <p:cNvSpPr>
            <a:spLocks noGrp="1"/>
          </p:cNvSpPr>
          <p:nvPr>
            <p:ph type="sldNum" sz="quarter" idx="12"/>
          </p:nvPr>
        </p:nvSpPr>
        <p:spPr/>
        <p:txBody>
          <a:bodyPr/>
          <a:lstStyle/>
          <a:p>
            <a:fld id="{0303F77D-1BEF-481A-B8C1-15974ED46EB7}" type="slidenum">
              <a:rPr lang="en-US" smtClean="0"/>
              <a:t>9</a:t>
            </a:fld>
            <a:endParaRPr lang="en-US"/>
          </a:p>
        </p:txBody>
      </p:sp>
    </p:spTree>
    <p:extLst>
      <p:ext uri="{BB962C8B-B14F-4D97-AF65-F5344CB8AC3E}">
        <p14:creationId xmlns:p14="http://schemas.microsoft.com/office/powerpoint/2010/main" val="2046265891"/>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ustom 9">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E0F876D-ECAD-49DD-95DE-E4DA3D4E9CA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159187C1-630C-405A-830B-EED062A49695}">
  <ds:schemaRefs>
    <ds:schemaRef ds:uri="http://schemas.microsoft.com/sharepoint/v3/contenttype/forms"/>
  </ds:schemaRefs>
</ds:datastoreItem>
</file>

<file path=customXml/itemProps3.xml><?xml version="1.0" encoding="utf-8"?>
<ds:datastoreItem xmlns:ds="http://schemas.openxmlformats.org/officeDocument/2006/customXml" ds:itemID="{4EC785CC-7DC7-486B-AC4F-90AD768E9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Chronicle design</Template>
  <TotalTime>650</TotalTime>
  <Words>1558</Words>
  <Application>Microsoft Macintosh PowerPoint</Application>
  <PresentationFormat>Widescreen</PresentationFormat>
  <Paragraphs>156</Paragraphs>
  <Slides>23</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23</vt:i4>
      </vt:variant>
    </vt:vector>
  </HeadingPairs>
  <TitlesOfParts>
    <vt:vector size="28" baseType="lpstr">
      <vt:lpstr>Arial</vt:lpstr>
      <vt:lpstr>Calibri</vt:lpstr>
      <vt:lpstr>Calisto MT</vt:lpstr>
      <vt:lpstr>Univers Condensed</vt:lpstr>
      <vt:lpstr>ChronicleVTI</vt:lpstr>
      <vt:lpstr>Managing Your Data: Metadata, Regex, and Git</vt:lpstr>
      <vt:lpstr>First, a Question</vt:lpstr>
      <vt:lpstr>Metadata</vt:lpstr>
      <vt:lpstr>Metadata: Definition and Purpose</vt:lpstr>
      <vt:lpstr>Metadata Standards</vt:lpstr>
      <vt:lpstr>TEI Header: Purpose </vt:lpstr>
      <vt:lpstr>TEI Header: Necessary Components</vt:lpstr>
      <vt:lpstr>File Description: Optional Components</vt:lpstr>
      <vt:lpstr>Other TEI Header Components</vt:lpstr>
      <vt:lpstr>Textual Metadata</vt:lpstr>
      <vt:lpstr>Git, GitHub, and Version Control (Part 1)</vt:lpstr>
      <vt:lpstr>Some Definitions</vt:lpstr>
      <vt:lpstr>Getting Started with Git </vt:lpstr>
      <vt:lpstr>Cloning a Repository</vt:lpstr>
      <vt:lpstr>Break Time!</vt:lpstr>
      <vt:lpstr>Regular Expressions</vt:lpstr>
      <vt:lpstr>Regular Expressions</vt:lpstr>
      <vt:lpstr>A Practical Example</vt:lpstr>
      <vt:lpstr>A Practical Example (Continued)</vt:lpstr>
      <vt:lpstr>Tagging Speakers and Speech Blocks</vt:lpstr>
      <vt:lpstr>Tagging Lines</vt:lpstr>
      <vt:lpstr>Git, GitHub, and Version Control (Part 2)</vt:lpstr>
      <vt:lpstr>Pushing to a Repo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Managing Your Data: Metadata, Regex, and Git</dc:title>
  <dc:creator>Lauren</dc:creator>
  <cp:lastModifiedBy>Liebe, Lauren E</cp:lastModifiedBy>
  <cp:revision>7</cp:revision>
  <dcterms:created xsi:type="dcterms:W3CDTF">2023-02-22T18:03:11Z</dcterms:created>
  <dcterms:modified xsi:type="dcterms:W3CDTF">2023-02-24T15:55:41Z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